
<file path=[Content_Types].xml><?xml version="1.0" encoding="utf-8"?>
<Types xmlns="http://schemas.openxmlformats.org/package/2006/content-types">
  <Default Extension="aac" ContentType="audio/aac"/>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62" r:id="rId2"/>
    <p:sldId id="263" r:id="rId3"/>
    <p:sldId id="256" r:id="rId4"/>
    <p:sldId id="260" r:id="rId5"/>
    <p:sldId id="261" r:id="rId6"/>
  </p:sldIdLst>
  <p:sldSz cx="21383625" cy="302752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536" userDrawn="1">
          <p15:clr>
            <a:srgbClr val="A4A3A4"/>
          </p15:clr>
        </p15:guide>
        <p15:guide id="2" pos="673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B2ADCD-1043-43A9-84BB-E419BE01690C}" v="353" dt="2020-06-07T13:43:25.327"/>
    <p1510:client id="{73A71AB7-3D37-9C00-3937-261A70AA58DB}" v="11" dt="2020-06-07T09:44:31.277"/>
    <p1510:client id="{A1E6BDF2-2004-0A40-964B-F85A27F1F871}" v="30" dt="2020-06-07T13:57:34.019"/>
    <p1510:client id="{AC991B7D-5306-47F8-9AFD-C105F145B747}" v="948" dt="2020-06-07T08:01:43.780"/>
    <p1510:client id="{DBEE7D05-3FA3-4888-8C71-29D5DD44AAB4}" v="909" dt="2020-06-07T13:43:07.6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52"/>
  </p:normalViewPr>
  <p:slideViewPr>
    <p:cSldViewPr snapToGrid="0" snapToObjects="1">
      <p:cViewPr varScale="1">
        <p:scale>
          <a:sx n="20" d="100"/>
          <a:sy n="20" d="100"/>
        </p:scale>
        <p:origin x="3000" y="264"/>
      </p:cViewPr>
      <p:guideLst>
        <p:guide orient="horz" pos="9536"/>
        <p:guide pos="673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603772" y="4954765"/>
            <a:ext cx="18176081" cy="10540259"/>
          </a:xfrm>
        </p:spPr>
        <p:txBody>
          <a:bodyPr anchor="b"/>
          <a:lstStyle>
            <a:lvl1pPr algn="ctr">
              <a:defRPr sz="14031"/>
            </a:lvl1pPr>
          </a:lstStyle>
          <a:p>
            <a:r>
              <a:rPr lang="fr-FR"/>
              <a:t>Modifiez le style du titre</a:t>
            </a:r>
            <a:endParaRPr lang="en-US"/>
          </a:p>
        </p:txBody>
      </p:sp>
      <p:sp>
        <p:nvSpPr>
          <p:cNvPr id="3" name="Subtitle 2"/>
          <p:cNvSpPr>
            <a:spLocks noGrp="1"/>
          </p:cNvSpPr>
          <p:nvPr>
            <p:ph type="subTitle" idx="1"/>
          </p:nvPr>
        </p:nvSpPr>
        <p:spPr>
          <a:xfrm>
            <a:off x="2672953" y="15901497"/>
            <a:ext cx="16037719" cy="7309499"/>
          </a:xfrm>
        </p:spPr>
        <p:txBody>
          <a:bodyPr/>
          <a:lstStyle>
            <a:lvl1pPr marL="0" indent="0" algn="ctr">
              <a:buNone/>
              <a:defRPr sz="5612"/>
            </a:lvl1pPr>
            <a:lvl2pPr marL="1069162" indent="0" algn="ctr">
              <a:buNone/>
              <a:defRPr sz="4677"/>
            </a:lvl2pPr>
            <a:lvl3pPr marL="2138324" indent="0" algn="ctr">
              <a:buNone/>
              <a:defRPr sz="4209"/>
            </a:lvl3pPr>
            <a:lvl4pPr marL="3207487" indent="0" algn="ctr">
              <a:buNone/>
              <a:defRPr sz="3742"/>
            </a:lvl4pPr>
            <a:lvl5pPr marL="4276649" indent="0" algn="ctr">
              <a:buNone/>
              <a:defRPr sz="3742"/>
            </a:lvl5pPr>
            <a:lvl6pPr marL="5345811" indent="0" algn="ctr">
              <a:buNone/>
              <a:defRPr sz="3742"/>
            </a:lvl6pPr>
            <a:lvl7pPr marL="6414973" indent="0" algn="ctr">
              <a:buNone/>
              <a:defRPr sz="3742"/>
            </a:lvl7pPr>
            <a:lvl8pPr marL="7484135" indent="0" algn="ctr">
              <a:buNone/>
              <a:defRPr sz="3742"/>
            </a:lvl8pPr>
            <a:lvl9pPr marL="8553298" indent="0" algn="ctr">
              <a:buNone/>
              <a:defRPr sz="3742"/>
            </a:lvl9pPr>
          </a:lstStyle>
          <a:p>
            <a:r>
              <a:rPr lang="fr-FR"/>
              <a:t>Modifiez le style des sous-titres du masque</a:t>
            </a:r>
            <a:endParaRPr lang="en-US"/>
          </a:p>
        </p:txBody>
      </p:sp>
      <p:sp>
        <p:nvSpPr>
          <p:cNvPr id="4" name="Date Placeholder 3"/>
          <p:cNvSpPr>
            <a:spLocks noGrp="1"/>
          </p:cNvSpPr>
          <p:nvPr>
            <p:ph type="dt" sz="half" idx="10"/>
          </p:nvPr>
        </p:nvSpPr>
        <p:spPr/>
        <p:txBody>
          <a:bodyPr/>
          <a:lstStyle/>
          <a:p>
            <a:fld id="{744EBB69-8E59-4F53-B8F9-60E9AA47D1FE}" type="datetimeFigureOut">
              <a:rPr lang="fr-FR" smtClean="0"/>
              <a:t>07/06/2020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8EF4EBA-1482-4DFC-94F5-89460B1D5694}" type="slidenum">
              <a:rPr lang="fr-FR" smtClean="0"/>
              <a:t>‹N°›</a:t>
            </a:fld>
            <a:endParaRPr lang="fr-FR"/>
          </a:p>
        </p:txBody>
      </p:sp>
    </p:spTree>
    <p:extLst>
      <p:ext uri="{BB962C8B-B14F-4D97-AF65-F5344CB8AC3E}">
        <p14:creationId xmlns:p14="http://schemas.microsoft.com/office/powerpoint/2010/main" val="1087664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744EBB69-8E59-4F53-B8F9-60E9AA47D1FE}" type="datetimeFigureOut">
              <a:rPr lang="fr-FR" smtClean="0"/>
              <a:t>07/06/2020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8EF4EBA-1482-4DFC-94F5-89460B1D5694}" type="slidenum">
              <a:rPr lang="fr-FR" smtClean="0"/>
              <a:t>‹N°›</a:t>
            </a:fld>
            <a:endParaRPr lang="fr-FR"/>
          </a:p>
        </p:txBody>
      </p:sp>
    </p:spTree>
    <p:extLst>
      <p:ext uri="{BB962C8B-B14F-4D97-AF65-F5344CB8AC3E}">
        <p14:creationId xmlns:p14="http://schemas.microsoft.com/office/powerpoint/2010/main" val="2051357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02658" y="1611875"/>
            <a:ext cx="4610844" cy="25656844"/>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1470125" y="1611875"/>
            <a:ext cx="13565237" cy="2565684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744EBB69-8E59-4F53-B8F9-60E9AA47D1FE}" type="datetimeFigureOut">
              <a:rPr lang="fr-FR" smtClean="0"/>
              <a:t>07/06/2020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8EF4EBA-1482-4DFC-94F5-89460B1D5694}" type="slidenum">
              <a:rPr lang="fr-FR" smtClean="0"/>
              <a:t>‹N°›</a:t>
            </a:fld>
            <a:endParaRPr lang="fr-FR"/>
          </a:p>
        </p:txBody>
      </p:sp>
    </p:spTree>
    <p:extLst>
      <p:ext uri="{BB962C8B-B14F-4D97-AF65-F5344CB8AC3E}">
        <p14:creationId xmlns:p14="http://schemas.microsoft.com/office/powerpoint/2010/main" val="1772283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744EBB69-8E59-4F53-B8F9-60E9AA47D1FE}" type="datetimeFigureOut">
              <a:rPr lang="fr-FR" smtClean="0"/>
              <a:t>07/06/2020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8EF4EBA-1482-4DFC-94F5-89460B1D5694}" type="slidenum">
              <a:rPr lang="fr-FR" smtClean="0"/>
              <a:t>‹N°›</a:t>
            </a:fld>
            <a:endParaRPr lang="fr-FR"/>
          </a:p>
        </p:txBody>
      </p:sp>
    </p:spTree>
    <p:extLst>
      <p:ext uri="{BB962C8B-B14F-4D97-AF65-F5344CB8AC3E}">
        <p14:creationId xmlns:p14="http://schemas.microsoft.com/office/powerpoint/2010/main" val="4020516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458988" y="7547788"/>
            <a:ext cx="18443377" cy="12593645"/>
          </a:xfrm>
        </p:spPr>
        <p:txBody>
          <a:bodyPr anchor="b"/>
          <a:lstStyle>
            <a:lvl1pPr>
              <a:defRPr sz="14031"/>
            </a:lvl1pPr>
          </a:lstStyle>
          <a:p>
            <a:r>
              <a:rPr lang="fr-FR"/>
              <a:t>Modifiez le style du titre</a:t>
            </a:r>
            <a:endParaRPr lang="en-US"/>
          </a:p>
        </p:txBody>
      </p:sp>
      <p:sp>
        <p:nvSpPr>
          <p:cNvPr id="3" name="Text Placeholder 2"/>
          <p:cNvSpPr>
            <a:spLocks noGrp="1"/>
          </p:cNvSpPr>
          <p:nvPr>
            <p:ph type="body" idx="1"/>
          </p:nvPr>
        </p:nvSpPr>
        <p:spPr>
          <a:xfrm>
            <a:off x="1458988" y="20260574"/>
            <a:ext cx="18443377" cy="6622701"/>
          </a:xfrm>
        </p:spPr>
        <p:txBody>
          <a:bodyPr/>
          <a:lstStyle>
            <a:lvl1pPr marL="0" indent="0">
              <a:buNone/>
              <a:defRPr sz="5612">
                <a:solidFill>
                  <a:schemeClr val="tx1"/>
                </a:solidFill>
              </a:defRPr>
            </a:lvl1pPr>
            <a:lvl2pPr marL="1069162" indent="0">
              <a:buNone/>
              <a:defRPr sz="4677">
                <a:solidFill>
                  <a:schemeClr val="tx1">
                    <a:tint val="75000"/>
                  </a:schemeClr>
                </a:solidFill>
              </a:defRPr>
            </a:lvl2pPr>
            <a:lvl3pPr marL="2138324" indent="0">
              <a:buNone/>
              <a:defRPr sz="4209">
                <a:solidFill>
                  <a:schemeClr val="tx1">
                    <a:tint val="75000"/>
                  </a:schemeClr>
                </a:solidFill>
              </a:defRPr>
            </a:lvl3pPr>
            <a:lvl4pPr marL="3207487" indent="0">
              <a:buNone/>
              <a:defRPr sz="3742">
                <a:solidFill>
                  <a:schemeClr val="tx1">
                    <a:tint val="75000"/>
                  </a:schemeClr>
                </a:solidFill>
              </a:defRPr>
            </a:lvl4pPr>
            <a:lvl5pPr marL="4276649" indent="0">
              <a:buNone/>
              <a:defRPr sz="3742">
                <a:solidFill>
                  <a:schemeClr val="tx1">
                    <a:tint val="75000"/>
                  </a:schemeClr>
                </a:solidFill>
              </a:defRPr>
            </a:lvl5pPr>
            <a:lvl6pPr marL="5345811" indent="0">
              <a:buNone/>
              <a:defRPr sz="3742">
                <a:solidFill>
                  <a:schemeClr val="tx1">
                    <a:tint val="75000"/>
                  </a:schemeClr>
                </a:solidFill>
              </a:defRPr>
            </a:lvl6pPr>
            <a:lvl7pPr marL="6414973" indent="0">
              <a:buNone/>
              <a:defRPr sz="3742">
                <a:solidFill>
                  <a:schemeClr val="tx1">
                    <a:tint val="75000"/>
                  </a:schemeClr>
                </a:solidFill>
              </a:defRPr>
            </a:lvl7pPr>
            <a:lvl8pPr marL="7484135" indent="0">
              <a:buNone/>
              <a:defRPr sz="3742">
                <a:solidFill>
                  <a:schemeClr val="tx1">
                    <a:tint val="75000"/>
                  </a:schemeClr>
                </a:solidFill>
              </a:defRPr>
            </a:lvl8pPr>
            <a:lvl9pPr marL="8553298" indent="0">
              <a:buNone/>
              <a:defRPr sz="3742">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44EBB69-8E59-4F53-B8F9-60E9AA47D1FE}" type="datetimeFigureOut">
              <a:rPr lang="fr-FR" smtClean="0"/>
              <a:t>07/06/2020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8EF4EBA-1482-4DFC-94F5-89460B1D5694}" type="slidenum">
              <a:rPr lang="fr-FR" smtClean="0"/>
              <a:t>‹N°›</a:t>
            </a:fld>
            <a:endParaRPr lang="fr-FR"/>
          </a:p>
        </p:txBody>
      </p:sp>
    </p:spTree>
    <p:extLst>
      <p:ext uri="{BB962C8B-B14F-4D97-AF65-F5344CB8AC3E}">
        <p14:creationId xmlns:p14="http://schemas.microsoft.com/office/powerpoint/2010/main" val="597410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1470124" y="8059374"/>
            <a:ext cx="9088041" cy="1920934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10825460" y="8059374"/>
            <a:ext cx="9088041" cy="1920934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744EBB69-8E59-4F53-B8F9-60E9AA47D1FE}" type="datetimeFigureOut">
              <a:rPr lang="fr-FR" smtClean="0"/>
              <a:t>07/06/2020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8EF4EBA-1482-4DFC-94F5-89460B1D5694}" type="slidenum">
              <a:rPr lang="fr-FR" smtClean="0"/>
              <a:t>‹N°›</a:t>
            </a:fld>
            <a:endParaRPr lang="fr-FR"/>
          </a:p>
        </p:txBody>
      </p:sp>
    </p:spTree>
    <p:extLst>
      <p:ext uri="{BB962C8B-B14F-4D97-AF65-F5344CB8AC3E}">
        <p14:creationId xmlns:p14="http://schemas.microsoft.com/office/powerpoint/2010/main" val="1259474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472909" y="1611882"/>
            <a:ext cx="18443377" cy="5851808"/>
          </a:xfrm>
        </p:spPr>
        <p:txBody>
          <a:bodyPr/>
          <a:lstStyle/>
          <a:p>
            <a:r>
              <a:rPr lang="fr-FR"/>
              <a:t>Modifiez le style du titre</a:t>
            </a:r>
            <a:endParaRPr lang="en-US"/>
          </a:p>
        </p:txBody>
      </p:sp>
      <p:sp>
        <p:nvSpPr>
          <p:cNvPr id="3" name="Text Placeholder 2"/>
          <p:cNvSpPr>
            <a:spLocks noGrp="1"/>
          </p:cNvSpPr>
          <p:nvPr>
            <p:ph type="body" idx="1"/>
          </p:nvPr>
        </p:nvSpPr>
        <p:spPr>
          <a:xfrm>
            <a:off x="1472912" y="7421634"/>
            <a:ext cx="9046274" cy="3637228"/>
          </a:xfrm>
        </p:spPr>
        <p:txBody>
          <a:bodyPr anchor="b"/>
          <a:lstStyle>
            <a:lvl1pPr marL="0" indent="0">
              <a:buNone/>
              <a:defRPr sz="5612" b="1"/>
            </a:lvl1pPr>
            <a:lvl2pPr marL="1069162" indent="0">
              <a:buNone/>
              <a:defRPr sz="4677" b="1"/>
            </a:lvl2pPr>
            <a:lvl3pPr marL="2138324" indent="0">
              <a:buNone/>
              <a:defRPr sz="4209" b="1"/>
            </a:lvl3pPr>
            <a:lvl4pPr marL="3207487" indent="0">
              <a:buNone/>
              <a:defRPr sz="3742" b="1"/>
            </a:lvl4pPr>
            <a:lvl5pPr marL="4276649" indent="0">
              <a:buNone/>
              <a:defRPr sz="3742" b="1"/>
            </a:lvl5pPr>
            <a:lvl6pPr marL="5345811" indent="0">
              <a:buNone/>
              <a:defRPr sz="3742" b="1"/>
            </a:lvl6pPr>
            <a:lvl7pPr marL="6414973" indent="0">
              <a:buNone/>
              <a:defRPr sz="3742" b="1"/>
            </a:lvl7pPr>
            <a:lvl8pPr marL="7484135" indent="0">
              <a:buNone/>
              <a:defRPr sz="3742" b="1"/>
            </a:lvl8pPr>
            <a:lvl9pPr marL="8553298" indent="0">
              <a:buNone/>
              <a:defRPr sz="3742" b="1"/>
            </a:lvl9pPr>
          </a:lstStyle>
          <a:p>
            <a:pPr lvl="0"/>
            <a:r>
              <a:rPr lang="fr-FR"/>
              <a:t>Cliquez pour modifier les styles du texte du masque</a:t>
            </a:r>
          </a:p>
        </p:txBody>
      </p:sp>
      <p:sp>
        <p:nvSpPr>
          <p:cNvPr id="4" name="Content Placeholder 3"/>
          <p:cNvSpPr>
            <a:spLocks noGrp="1"/>
          </p:cNvSpPr>
          <p:nvPr>
            <p:ph sz="half" idx="2"/>
          </p:nvPr>
        </p:nvSpPr>
        <p:spPr>
          <a:xfrm>
            <a:off x="1472912" y="11058863"/>
            <a:ext cx="9046274" cy="1626592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10825461" y="7421634"/>
            <a:ext cx="9090826" cy="3637228"/>
          </a:xfrm>
        </p:spPr>
        <p:txBody>
          <a:bodyPr anchor="b"/>
          <a:lstStyle>
            <a:lvl1pPr marL="0" indent="0">
              <a:buNone/>
              <a:defRPr sz="5612" b="1"/>
            </a:lvl1pPr>
            <a:lvl2pPr marL="1069162" indent="0">
              <a:buNone/>
              <a:defRPr sz="4677" b="1"/>
            </a:lvl2pPr>
            <a:lvl3pPr marL="2138324" indent="0">
              <a:buNone/>
              <a:defRPr sz="4209" b="1"/>
            </a:lvl3pPr>
            <a:lvl4pPr marL="3207487" indent="0">
              <a:buNone/>
              <a:defRPr sz="3742" b="1"/>
            </a:lvl4pPr>
            <a:lvl5pPr marL="4276649" indent="0">
              <a:buNone/>
              <a:defRPr sz="3742" b="1"/>
            </a:lvl5pPr>
            <a:lvl6pPr marL="5345811" indent="0">
              <a:buNone/>
              <a:defRPr sz="3742" b="1"/>
            </a:lvl6pPr>
            <a:lvl7pPr marL="6414973" indent="0">
              <a:buNone/>
              <a:defRPr sz="3742" b="1"/>
            </a:lvl7pPr>
            <a:lvl8pPr marL="7484135" indent="0">
              <a:buNone/>
              <a:defRPr sz="3742" b="1"/>
            </a:lvl8pPr>
            <a:lvl9pPr marL="8553298" indent="0">
              <a:buNone/>
              <a:defRPr sz="3742" b="1"/>
            </a:lvl9pPr>
          </a:lstStyle>
          <a:p>
            <a:pPr lvl="0"/>
            <a:r>
              <a:rPr lang="fr-FR"/>
              <a:t>Cliquez pour modifier les styles du texte du masque</a:t>
            </a:r>
          </a:p>
        </p:txBody>
      </p:sp>
      <p:sp>
        <p:nvSpPr>
          <p:cNvPr id="6" name="Content Placeholder 5"/>
          <p:cNvSpPr>
            <a:spLocks noGrp="1"/>
          </p:cNvSpPr>
          <p:nvPr>
            <p:ph sz="quarter" idx="4"/>
          </p:nvPr>
        </p:nvSpPr>
        <p:spPr>
          <a:xfrm>
            <a:off x="10825461" y="11058863"/>
            <a:ext cx="9090826" cy="1626592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744EBB69-8E59-4F53-B8F9-60E9AA47D1FE}" type="datetimeFigureOut">
              <a:rPr lang="fr-FR" smtClean="0"/>
              <a:t>07/06/2020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E8EF4EBA-1482-4DFC-94F5-89460B1D5694}" type="slidenum">
              <a:rPr lang="fr-FR" smtClean="0"/>
              <a:t>‹N°›</a:t>
            </a:fld>
            <a:endParaRPr lang="fr-FR"/>
          </a:p>
        </p:txBody>
      </p:sp>
    </p:spTree>
    <p:extLst>
      <p:ext uri="{BB962C8B-B14F-4D97-AF65-F5344CB8AC3E}">
        <p14:creationId xmlns:p14="http://schemas.microsoft.com/office/powerpoint/2010/main" val="1890064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744EBB69-8E59-4F53-B8F9-60E9AA47D1FE}" type="datetimeFigureOut">
              <a:rPr lang="fr-FR" smtClean="0"/>
              <a:t>07/06/2020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E8EF4EBA-1482-4DFC-94F5-89460B1D5694}" type="slidenum">
              <a:rPr lang="fr-FR" smtClean="0"/>
              <a:t>‹N°›</a:t>
            </a:fld>
            <a:endParaRPr lang="fr-FR"/>
          </a:p>
        </p:txBody>
      </p:sp>
    </p:spTree>
    <p:extLst>
      <p:ext uri="{BB962C8B-B14F-4D97-AF65-F5344CB8AC3E}">
        <p14:creationId xmlns:p14="http://schemas.microsoft.com/office/powerpoint/2010/main" val="2840508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EBB69-8E59-4F53-B8F9-60E9AA47D1FE}" type="datetimeFigureOut">
              <a:rPr lang="fr-FR" smtClean="0"/>
              <a:t>07/06/2020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E8EF4EBA-1482-4DFC-94F5-89460B1D5694}" type="slidenum">
              <a:rPr lang="fr-FR" smtClean="0"/>
              <a:t>‹N°›</a:t>
            </a:fld>
            <a:endParaRPr lang="fr-FR"/>
          </a:p>
        </p:txBody>
      </p:sp>
    </p:spTree>
    <p:extLst>
      <p:ext uri="{BB962C8B-B14F-4D97-AF65-F5344CB8AC3E}">
        <p14:creationId xmlns:p14="http://schemas.microsoft.com/office/powerpoint/2010/main" val="3725173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72909" y="2018348"/>
            <a:ext cx="6896776" cy="7064216"/>
          </a:xfrm>
        </p:spPr>
        <p:txBody>
          <a:bodyPr anchor="b"/>
          <a:lstStyle>
            <a:lvl1pPr>
              <a:defRPr sz="7483"/>
            </a:lvl1pPr>
          </a:lstStyle>
          <a:p>
            <a:r>
              <a:rPr lang="fr-FR"/>
              <a:t>Modifiez le style du titre</a:t>
            </a:r>
            <a:endParaRPr lang="en-US"/>
          </a:p>
        </p:txBody>
      </p:sp>
      <p:sp>
        <p:nvSpPr>
          <p:cNvPr id="3" name="Content Placeholder 2"/>
          <p:cNvSpPr>
            <a:spLocks noGrp="1"/>
          </p:cNvSpPr>
          <p:nvPr>
            <p:ph idx="1"/>
          </p:nvPr>
        </p:nvSpPr>
        <p:spPr>
          <a:xfrm>
            <a:off x="9090826" y="4359077"/>
            <a:ext cx="10825460" cy="21515024"/>
          </a:xfrm>
        </p:spPr>
        <p:txBody>
          <a:bodyPr/>
          <a:lstStyle>
            <a:lvl1pPr>
              <a:defRPr sz="7483"/>
            </a:lvl1pPr>
            <a:lvl2pPr>
              <a:defRPr sz="6548"/>
            </a:lvl2pPr>
            <a:lvl3pPr>
              <a:defRPr sz="5612"/>
            </a:lvl3pPr>
            <a:lvl4pPr>
              <a:defRPr sz="4677"/>
            </a:lvl4pPr>
            <a:lvl5pPr>
              <a:defRPr sz="4677"/>
            </a:lvl5pPr>
            <a:lvl6pPr>
              <a:defRPr sz="4677"/>
            </a:lvl6pPr>
            <a:lvl7pPr>
              <a:defRPr sz="4677"/>
            </a:lvl7pPr>
            <a:lvl8pPr>
              <a:defRPr sz="4677"/>
            </a:lvl8pPr>
            <a:lvl9pPr>
              <a:defRPr sz="4677"/>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1472909" y="9082564"/>
            <a:ext cx="6896776" cy="16826573"/>
          </a:xfrm>
        </p:spPr>
        <p:txBody>
          <a:bodyPr/>
          <a:lstStyle>
            <a:lvl1pPr marL="0" indent="0">
              <a:buNone/>
              <a:defRPr sz="3742"/>
            </a:lvl1pPr>
            <a:lvl2pPr marL="1069162" indent="0">
              <a:buNone/>
              <a:defRPr sz="3274"/>
            </a:lvl2pPr>
            <a:lvl3pPr marL="2138324" indent="0">
              <a:buNone/>
              <a:defRPr sz="2806"/>
            </a:lvl3pPr>
            <a:lvl4pPr marL="3207487" indent="0">
              <a:buNone/>
              <a:defRPr sz="2339"/>
            </a:lvl4pPr>
            <a:lvl5pPr marL="4276649" indent="0">
              <a:buNone/>
              <a:defRPr sz="2339"/>
            </a:lvl5pPr>
            <a:lvl6pPr marL="5345811" indent="0">
              <a:buNone/>
              <a:defRPr sz="2339"/>
            </a:lvl6pPr>
            <a:lvl7pPr marL="6414973" indent="0">
              <a:buNone/>
              <a:defRPr sz="2339"/>
            </a:lvl7pPr>
            <a:lvl8pPr marL="7484135" indent="0">
              <a:buNone/>
              <a:defRPr sz="2339"/>
            </a:lvl8pPr>
            <a:lvl9pPr marL="8553298" indent="0">
              <a:buNone/>
              <a:defRPr sz="2339"/>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44EBB69-8E59-4F53-B8F9-60E9AA47D1FE}" type="datetimeFigureOut">
              <a:rPr lang="fr-FR" smtClean="0"/>
              <a:t>07/06/2020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8EF4EBA-1482-4DFC-94F5-89460B1D5694}" type="slidenum">
              <a:rPr lang="fr-FR" smtClean="0"/>
              <a:t>‹N°›</a:t>
            </a:fld>
            <a:endParaRPr lang="fr-FR"/>
          </a:p>
        </p:txBody>
      </p:sp>
    </p:spTree>
    <p:extLst>
      <p:ext uri="{BB962C8B-B14F-4D97-AF65-F5344CB8AC3E}">
        <p14:creationId xmlns:p14="http://schemas.microsoft.com/office/powerpoint/2010/main" val="4261564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72909" y="2018348"/>
            <a:ext cx="6896776" cy="7064216"/>
          </a:xfrm>
        </p:spPr>
        <p:txBody>
          <a:bodyPr anchor="b"/>
          <a:lstStyle>
            <a:lvl1pPr>
              <a:defRPr sz="7483"/>
            </a:lvl1pPr>
          </a:lstStyle>
          <a:p>
            <a:r>
              <a:rPr lang="fr-FR"/>
              <a:t>Modifiez le style du titre</a:t>
            </a:r>
            <a:endParaRPr lang="en-US"/>
          </a:p>
        </p:txBody>
      </p:sp>
      <p:sp>
        <p:nvSpPr>
          <p:cNvPr id="3" name="Picture Placeholder 2"/>
          <p:cNvSpPr>
            <a:spLocks noGrp="1" noChangeAspect="1"/>
          </p:cNvSpPr>
          <p:nvPr>
            <p:ph type="pic" idx="1"/>
          </p:nvPr>
        </p:nvSpPr>
        <p:spPr>
          <a:xfrm>
            <a:off x="9090826" y="4359077"/>
            <a:ext cx="10825460" cy="21515024"/>
          </a:xfrm>
        </p:spPr>
        <p:txBody>
          <a:bodyPr anchor="t"/>
          <a:lstStyle>
            <a:lvl1pPr marL="0" indent="0">
              <a:buNone/>
              <a:defRPr sz="7483"/>
            </a:lvl1pPr>
            <a:lvl2pPr marL="1069162" indent="0">
              <a:buNone/>
              <a:defRPr sz="6548"/>
            </a:lvl2pPr>
            <a:lvl3pPr marL="2138324" indent="0">
              <a:buNone/>
              <a:defRPr sz="5612"/>
            </a:lvl3pPr>
            <a:lvl4pPr marL="3207487" indent="0">
              <a:buNone/>
              <a:defRPr sz="4677"/>
            </a:lvl4pPr>
            <a:lvl5pPr marL="4276649" indent="0">
              <a:buNone/>
              <a:defRPr sz="4677"/>
            </a:lvl5pPr>
            <a:lvl6pPr marL="5345811" indent="0">
              <a:buNone/>
              <a:defRPr sz="4677"/>
            </a:lvl6pPr>
            <a:lvl7pPr marL="6414973" indent="0">
              <a:buNone/>
              <a:defRPr sz="4677"/>
            </a:lvl7pPr>
            <a:lvl8pPr marL="7484135" indent="0">
              <a:buNone/>
              <a:defRPr sz="4677"/>
            </a:lvl8pPr>
            <a:lvl9pPr marL="8553298" indent="0">
              <a:buNone/>
              <a:defRPr sz="4677"/>
            </a:lvl9pPr>
          </a:lstStyle>
          <a:p>
            <a:r>
              <a:rPr lang="fr-FR"/>
              <a:t>Cliquez sur l'icône pour ajouter une image</a:t>
            </a:r>
            <a:endParaRPr lang="en-US"/>
          </a:p>
        </p:txBody>
      </p:sp>
      <p:sp>
        <p:nvSpPr>
          <p:cNvPr id="4" name="Text Placeholder 3"/>
          <p:cNvSpPr>
            <a:spLocks noGrp="1"/>
          </p:cNvSpPr>
          <p:nvPr>
            <p:ph type="body" sz="half" idx="2"/>
          </p:nvPr>
        </p:nvSpPr>
        <p:spPr>
          <a:xfrm>
            <a:off x="1472909" y="9082564"/>
            <a:ext cx="6896776" cy="16826573"/>
          </a:xfrm>
        </p:spPr>
        <p:txBody>
          <a:bodyPr/>
          <a:lstStyle>
            <a:lvl1pPr marL="0" indent="0">
              <a:buNone/>
              <a:defRPr sz="3742"/>
            </a:lvl1pPr>
            <a:lvl2pPr marL="1069162" indent="0">
              <a:buNone/>
              <a:defRPr sz="3274"/>
            </a:lvl2pPr>
            <a:lvl3pPr marL="2138324" indent="0">
              <a:buNone/>
              <a:defRPr sz="2806"/>
            </a:lvl3pPr>
            <a:lvl4pPr marL="3207487" indent="0">
              <a:buNone/>
              <a:defRPr sz="2339"/>
            </a:lvl4pPr>
            <a:lvl5pPr marL="4276649" indent="0">
              <a:buNone/>
              <a:defRPr sz="2339"/>
            </a:lvl5pPr>
            <a:lvl6pPr marL="5345811" indent="0">
              <a:buNone/>
              <a:defRPr sz="2339"/>
            </a:lvl6pPr>
            <a:lvl7pPr marL="6414973" indent="0">
              <a:buNone/>
              <a:defRPr sz="2339"/>
            </a:lvl7pPr>
            <a:lvl8pPr marL="7484135" indent="0">
              <a:buNone/>
              <a:defRPr sz="2339"/>
            </a:lvl8pPr>
            <a:lvl9pPr marL="8553298" indent="0">
              <a:buNone/>
              <a:defRPr sz="2339"/>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44EBB69-8E59-4F53-B8F9-60E9AA47D1FE}" type="datetimeFigureOut">
              <a:rPr lang="fr-FR" smtClean="0"/>
              <a:t>07/06/2020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8EF4EBA-1482-4DFC-94F5-89460B1D5694}" type="slidenum">
              <a:rPr lang="fr-FR" smtClean="0"/>
              <a:t>‹N°›</a:t>
            </a:fld>
            <a:endParaRPr lang="fr-FR"/>
          </a:p>
        </p:txBody>
      </p:sp>
    </p:spTree>
    <p:extLst>
      <p:ext uri="{BB962C8B-B14F-4D97-AF65-F5344CB8AC3E}">
        <p14:creationId xmlns:p14="http://schemas.microsoft.com/office/powerpoint/2010/main" val="4157852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70124" y="1611882"/>
            <a:ext cx="18443377" cy="5851808"/>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1470124" y="8059374"/>
            <a:ext cx="18443377" cy="19209345"/>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1470124" y="28060644"/>
            <a:ext cx="4811316" cy="1611875"/>
          </a:xfrm>
          <a:prstGeom prst="rect">
            <a:avLst/>
          </a:prstGeom>
        </p:spPr>
        <p:txBody>
          <a:bodyPr vert="horz" lIns="91440" tIns="45720" rIns="91440" bIns="45720" rtlCol="0" anchor="ctr"/>
          <a:lstStyle>
            <a:lvl1pPr algn="l">
              <a:defRPr sz="2806">
                <a:solidFill>
                  <a:schemeClr val="tx1">
                    <a:tint val="75000"/>
                  </a:schemeClr>
                </a:solidFill>
              </a:defRPr>
            </a:lvl1pPr>
          </a:lstStyle>
          <a:p>
            <a:fld id="{744EBB69-8E59-4F53-B8F9-60E9AA47D1FE}" type="datetimeFigureOut">
              <a:rPr lang="fr-FR" smtClean="0"/>
              <a:t>07/06/2020</a:t>
            </a:fld>
            <a:endParaRPr lang="fr-FR"/>
          </a:p>
        </p:txBody>
      </p:sp>
      <p:sp>
        <p:nvSpPr>
          <p:cNvPr id="5" name="Footer Placeholder 4"/>
          <p:cNvSpPr>
            <a:spLocks noGrp="1"/>
          </p:cNvSpPr>
          <p:nvPr>
            <p:ph type="ftr" sz="quarter" idx="3"/>
          </p:nvPr>
        </p:nvSpPr>
        <p:spPr>
          <a:xfrm>
            <a:off x="7083326" y="28060644"/>
            <a:ext cx="7216973" cy="1611875"/>
          </a:xfrm>
          <a:prstGeom prst="rect">
            <a:avLst/>
          </a:prstGeom>
        </p:spPr>
        <p:txBody>
          <a:bodyPr vert="horz" lIns="91440" tIns="45720" rIns="91440" bIns="45720" rtlCol="0" anchor="ctr"/>
          <a:lstStyle>
            <a:lvl1pPr algn="ctr">
              <a:defRPr sz="2806">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15102185" y="28060644"/>
            <a:ext cx="4811316" cy="1611875"/>
          </a:xfrm>
          <a:prstGeom prst="rect">
            <a:avLst/>
          </a:prstGeom>
        </p:spPr>
        <p:txBody>
          <a:bodyPr vert="horz" lIns="91440" tIns="45720" rIns="91440" bIns="45720" rtlCol="0" anchor="ctr"/>
          <a:lstStyle>
            <a:lvl1pPr algn="r">
              <a:defRPr sz="2806">
                <a:solidFill>
                  <a:schemeClr val="tx1">
                    <a:tint val="75000"/>
                  </a:schemeClr>
                </a:solidFill>
              </a:defRPr>
            </a:lvl1pPr>
          </a:lstStyle>
          <a:p>
            <a:fld id="{E8EF4EBA-1482-4DFC-94F5-89460B1D5694}" type="slidenum">
              <a:rPr lang="fr-FR" smtClean="0"/>
              <a:t>‹N°›</a:t>
            </a:fld>
            <a:endParaRPr lang="fr-FR"/>
          </a:p>
        </p:txBody>
      </p:sp>
    </p:spTree>
    <p:extLst>
      <p:ext uri="{BB962C8B-B14F-4D97-AF65-F5344CB8AC3E}">
        <p14:creationId xmlns:p14="http://schemas.microsoft.com/office/powerpoint/2010/main" val="29040187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2138324" rtl="0" eaLnBrk="1" latinLnBrk="0" hangingPunct="1">
        <a:lnSpc>
          <a:spcPct val="90000"/>
        </a:lnSpc>
        <a:spcBef>
          <a:spcPct val="0"/>
        </a:spcBef>
        <a:buNone/>
        <a:defRPr sz="10289" kern="1200">
          <a:solidFill>
            <a:schemeClr val="tx1"/>
          </a:solidFill>
          <a:latin typeface="+mj-lt"/>
          <a:ea typeface="+mj-ea"/>
          <a:cs typeface="+mj-cs"/>
        </a:defRPr>
      </a:lvl1pPr>
    </p:titleStyle>
    <p:bodyStyle>
      <a:lvl1pPr marL="534581" indent="-534581" algn="l" defTabSz="2138324" rtl="0" eaLnBrk="1" latinLnBrk="0" hangingPunct="1">
        <a:lnSpc>
          <a:spcPct val="90000"/>
        </a:lnSpc>
        <a:spcBef>
          <a:spcPts val="2339"/>
        </a:spcBef>
        <a:buFont typeface="Arial" panose="020B0604020202020204" pitchFamily="34" charset="0"/>
        <a:buChar char="•"/>
        <a:defRPr sz="6548" kern="1200">
          <a:solidFill>
            <a:schemeClr val="tx1"/>
          </a:solidFill>
          <a:latin typeface="+mn-lt"/>
          <a:ea typeface="+mn-ea"/>
          <a:cs typeface="+mn-cs"/>
        </a:defRPr>
      </a:lvl1pPr>
      <a:lvl2pPr marL="1603743" indent="-534581" algn="l" defTabSz="2138324" rtl="0" eaLnBrk="1" latinLnBrk="0" hangingPunct="1">
        <a:lnSpc>
          <a:spcPct val="90000"/>
        </a:lnSpc>
        <a:spcBef>
          <a:spcPts val="1169"/>
        </a:spcBef>
        <a:buFont typeface="Arial" panose="020B0604020202020204" pitchFamily="34" charset="0"/>
        <a:buChar char="•"/>
        <a:defRPr sz="5612" kern="1200">
          <a:solidFill>
            <a:schemeClr val="tx1"/>
          </a:solidFill>
          <a:latin typeface="+mn-lt"/>
          <a:ea typeface="+mn-ea"/>
          <a:cs typeface="+mn-cs"/>
        </a:defRPr>
      </a:lvl2pPr>
      <a:lvl3pPr marL="2672906" indent="-534581" algn="l" defTabSz="2138324" rtl="0" eaLnBrk="1" latinLnBrk="0" hangingPunct="1">
        <a:lnSpc>
          <a:spcPct val="90000"/>
        </a:lnSpc>
        <a:spcBef>
          <a:spcPts val="1169"/>
        </a:spcBef>
        <a:buFont typeface="Arial" panose="020B0604020202020204" pitchFamily="34" charset="0"/>
        <a:buChar char="•"/>
        <a:defRPr sz="4677" kern="1200">
          <a:solidFill>
            <a:schemeClr val="tx1"/>
          </a:solidFill>
          <a:latin typeface="+mn-lt"/>
          <a:ea typeface="+mn-ea"/>
          <a:cs typeface="+mn-cs"/>
        </a:defRPr>
      </a:lvl3pPr>
      <a:lvl4pPr marL="3742068" indent="-534581" algn="l" defTabSz="2138324" rtl="0" eaLnBrk="1" latinLnBrk="0" hangingPunct="1">
        <a:lnSpc>
          <a:spcPct val="90000"/>
        </a:lnSpc>
        <a:spcBef>
          <a:spcPts val="1169"/>
        </a:spcBef>
        <a:buFont typeface="Arial" panose="020B0604020202020204" pitchFamily="34" charset="0"/>
        <a:buChar char="•"/>
        <a:defRPr sz="4209" kern="1200">
          <a:solidFill>
            <a:schemeClr val="tx1"/>
          </a:solidFill>
          <a:latin typeface="+mn-lt"/>
          <a:ea typeface="+mn-ea"/>
          <a:cs typeface="+mn-cs"/>
        </a:defRPr>
      </a:lvl4pPr>
      <a:lvl5pPr marL="4811230" indent="-534581" algn="l" defTabSz="2138324" rtl="0" eaLnBrk="1" latinLnBrk="0" hangingPunct="1">
        <a:lnSpc>
          <a:spcPct val="90000"/>
        </a:lnSpc>
        <a:spcBef>
          <a:spcPts val="1169"/>
        </a:spcBef>
        <a:buFont typeface="Arial" panose="020B0604020202020204" pitchFamily="34" charset="0"/>
        <a:buChar char="•"/>
        <a:defRPr sz="4209" kern="1200">
          <a:solidFill>
            <a:schemeClr val="tx1"/>
          </a:solidFill>
          <a:latin typeface="+mn-lt"/>
          <a:ea typeface="+mn-ea"/>
          <a:cs typeface="+mn-cs"/>
        </a:defRPr>
      </a:lvl5pPr>
      <a:lvl6pPr marL="5880392" indent="-534581" algn="l" defTabSz="2138324" rtl="0" eaLnBrk="1" latinLnBrk="0" hangingPunct="1">
        <a:lnSpc>
          <a:spcPct val="90000"/>
        </a:lnSpc>
        <a:spcBef>
          <a:spcPts val="1169"/>
        </a:spcBef>
        <a:buFont typeface="Arial" panose="020B0604020202020204" pitchFamily="34" charset="0"/>
        <a:buChar char="•"/>
        <a:defRPr sz="4209" kern="1200">
          <a:solidFill>
            <a:schemeClr val="tx1"/>
          </a:solidFill>
          <a:latin typeface="+mn-lt"/>
          <a:ea typeface="+mn-ea"/>
          <a:cs typeface="+mn-cs"/>
        </a:defRPr>
      </a:lvl6pPr>
      <a:lvl7pPr marL="6949554" indent="-534581" algn="l" defTabSz="2138324" rtl="0" eaLnBrk="1" latinLnBrk="0" hangingPunct="1">
        <a:lnSpc>
          <a:spcPct val="90000"/>
        </a:lnSpc>
        <a:spcBef>
          <a:spcPts val="1169"/>
        </a:spcBef>
        <a:buFont typeface="Arial" panose="020B0604020202020204" pitchFamily="34" charset="0"/>
        <a:buChar char="•"/>
        <a:defRPr sz="4209" kern="1200">
          <a:solidFill>
            <a:schemeClr val="tx1"/>
          </a:solidFill>
          <a:latin typeface="+mn-lt"/>
          <a:ea typeface="+mn-ea"/>
          <a:cs typeface="+mn-cs"/>
        </a:defRPr>
      </a:lvl7pPr>
      <a:lvl8pPr marL="8018717" indent="-534581" algn="l" defTabSz="2138324" rtl="0" eaLnBrk="1" latinLnBrk="0" hangingPunct="1">
        <a:lnSpc>
          <a:spcPct val="90000"/>
        </a:lnSpc>
        <a:spcBef>
          <a:spcPts val="1169"/>
        </a:spcBef>
        <a:buFont typeface="Arial" panose="020B0604020202020204" pitchFamily="34" charset="0"/>
        <a:buChar char="•"/>
        <a:defRPr sz="4209" kern="1200">
          <a:solidFill>
            <a:schemeClr val="tx1"/>
          </a:solidFill>
          <a:latin typeface="+mn-lt"/>
          <a:ea typeface="+mn-ea"/>
          <a:cs typeface="+mn-cs"/>
        </a:defRPr>
      </a:lvl8pPr>
      <a:lvl9pPr marL="9087879" indent="-534581" algn="l" defTabSz="2138324" rtl="0" eaLnBrk="1" latinLnBrk="0" hangingPunct="1">
        <a:lnSpc>
          <a:spcPct val="90000"/>
        </a:lnSpc>
        <a:spcBef>
          <a:spcPts val="1169"/>
        </a:spcBef>
        <a:buFont typeface="Arial" panose="020B0604020202020204" pitchFamily="34" charset="0"/>
        <a:buChar char="•"/>
        <a:defRPr sz="4209" kern="1200">
          <a:solidFill>
            <a:schemeClr val="tx1"/>
          </a:solidFill>
          <a:latin typeface="+mn-lt"/>
          <a:ea typeface="+mn-ea"/>
          <a:cs typeface="+mn-cs"/>
        </a:defRPr>
      </a:lvl9pPr>
    </p:bodyStyle>
    <p:otherStyle>
      <a:defPPr>
        <a:defRPr lang="en-US"/>
      </a:defPPr>
      <a:lvl1pPr marL="0" algn="l" defTabSz="2138324" rtl="0" eaLnBrk="1" latinLnBrk="0" hangingPunct="1">
        <a:defRPr sz="4209" kern="1200">
          <a:solidFill>
            <a:schemeClr val="tx1"/>
          </a:solidFill>
          <a:latin typeface="+mn-lt"/>
          <a:ea typeface="+mn-ea"/>
          <a:cs typeface="+mn-cs"/>
        </a:defRPr>
      </a:lvl1pPr>
      <a:lvl2pPr marL="1069162" algn="l" defTabSz="2138324" rtl="0" eaLnBrk="1" latinLnBrk="0" hangingPunct="1">
        <a:defRPr sz="4209" kern="1200">
          <a:solidFill>
            <a:schemeClr val="tx1"/>
          </a:solidFill>
          <a:latin typeface="+mn-lt"/>
          <a:ea typeface="+mn-ea"/>
          <a:cs typeface="+mn-cs"/>
        </a:defRPr>
      </a:lvl2pPr>
      <a:lvl3pPr marL="2138324" algn="l" defTabSz="2138324" rtl="0" eaLnBrk="1" latinLnBrk="0" hangingPunct="1">
        <a:defRPr sz="4209" kern="1200">
          <a:solidFill>
            <a:schemeClr val="tx1"/>
          </a:solidFill>
          <a:latin typeface="+mn-lt"/>
          <a:ea typeface="+mn-ea"/>
          <a:cs typeface="+mn-cs"/>
        </a:defRPr>
      </a:lvl3pPr>
      <a:lvl4pPr marL="3207487" algn="l" defTabSz="2138324" rtl="0" eaLnBrk="1" latinLnBrk="0" hangingPunct="1">
        <a:defRPr sz="4209" kern="1200">
          <a:solidFill>
            <a:schemeClr val="tx1"/>
          </a:solidFill>
          <a:latin typeface="+mn-lt"/>
          <a:ea typeface="+mn-ea"/>
          <a:cs typeface="+mn-cs"/>
        </a:defRPr>
      </a:lvl4pPr>
      <a:lvl5pPr marL="4276649" algn="l" defTabSz="2138324" rtl="0" eaLnBrk="1" latinLnBrk="0" hangingPunct="1">
        <a:defRPr sz="4209" kern="1200">
          <a:solidFill>
            <a:schemeClr val="tx1"/>
          </a:solidFill>
          <a:latin typeface="+mn-lt"/>
          <a:ea typeface="+mn-ea"/>
          <a:cs typeface="+mn-cs"/>
        </a:defRPr>
      </a:lvl5pPr>
      <a:lvl6pPr marL="5345811" algn="l" defTabSz="2138324" rtl="0" eaLnBrk="1" latinLnBrk="0" hangingPunct="1">
        <a:defRPr sz="4209" kern="1200">
          <a:solidFill>
            <a:schemeClr val="tx1"/>
          </a:solidFill>
          <a:latin typeface="+mn-lt"/>
          <a:ea typeface="+mn-ea"/>
          <a:cs typeface="+mn-cs"/>
        </a:defRPr>
      </a:lvl6pPr>
      <a:lvl7pPr marL="6414973" algn="l" defTabSz="2138324" rtl="0" eaLnBrk="1" latinLnBrk="0" hangingPunct="1">
        <a:defRPr sz="4209" kern="1200">
          <a:solidFill>
            <a:schemeClr val="tx1"/>
          </a:solidFill>
          <a:latin typeface="+mn-lt"/>
          <a:ea typeface="+mn-ea"/>
          <a:cs typeface="+mn-cs"/>
        </a:defRPr>
      </a:lvl7pPr>
      <a:lvl8pPr marL="7484135" algn="l" defTabSz="2138324" rtl="0" eaLnBrk="1" latinLnBrk="0" hangingPunct="1">
        <a:defRPr sz="4209" kern="1200">
          <a:solidFill>
            <a:schemeClr val="tx1"/>
          </a:solidFill>
          <a:latin typeface="+mn-lt"/>
          <a:ea typeface="+mn-ea"/>
          <a:cs typeface="+mn-cs"/>
        </a:defRPr>
      </a:lvl8pPr>
      <a:lvl9pPr marL="8553298" algn="l" defTabSz="2138324" rtl="0" eaLnBrk="1" latinLnBrk="0" hangingPunct="1">
        <a:defRPr sz="42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4a"/><Relationship Id="rId16" Type="http://schemas.openxmlformats.org/officeDocument/2006/relationships/image" Target="../media/image13.png"/><Relationship Id="rId1" Type="http://schemas.microsoft.com/office/2007/relationships/media" Target="../media/media1.m4a"/><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png"/><Relationship Id="rId14" Type="http://schemas.openxmlformats.org/officeDocument/2006/relationships/image" Target="../media/image11.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13" Type="http://schemas.microsoft.com/office/2007/relationships/media" Target="../media/media9.m4a"/><Relationship Id="rId18" Type="http://schemas.openxmlformats.org/officeDocument/2006/relationships/image" Target="../media/image3.jpeg"/><Relationship Id="rId26" Type="http://schemas.openxmlformats.org/officeDocument/2006/relationships/image" Target="../media/image14.png"/><Relationship Id="rId3" Type="http://schemas.microsoft.com/office/2007/relationships/media" Target="../media/media4.aac"/><Relationship Id="rId21" Type="http://schemas.openxmlformats.org/officeDocument/2006/relationships/image" Target="../media/image6.png"/><Relationship Id="rId34" Type="http://schemas.openxmlformats.org/officeDocument/2006/relationships/image" Target="../media/image20.png"/><Relationship Id="rId7" Type="http://schemas.microsoft.com/office/2007/relationships/media" Target="../media/media6.m4a"/><Relationship Id="rId12" Type="http://schemas.openxmlformats.org/officeDocument/2006/relationships/audio" Target="../media/media8.aac"/><Relationship Id="rId17" Type="http://schemas.openxmlformats.org/officeDocument/2006/relationships/slideLayout" Target="../slideLayouts/slideLayout1.xml"/><Relationship Id="rId25" Type="http://schemas.openxmlformats.org/officeDocument/2006/relationships/image" Target="../media/image10.png"/><Relationship Id="rId33" Type="http://schemas.openxmlformats.org/officeDocument/2006/relationships/image" Target="cid:C33F09ED-9BA4-4DE4-B08C-2F54B8D7909B" TargetMode="External"/><Relationship Id="rId2" Type="http://schemas.openxmlformats.org/officeDocument/2006/relationships/audio" Target="../media/media3.m4a"/><Relationship Id="rId16" Type="http://schemas.openxmlformats.org/officeDocument/2006/relationships/audio" Target="../media/media10.m4a"/><Relationship Id="rId20" Type="http://schemas.openxmlformats.org/officeDocument/2006/relationships/image" Target="../media/image5.png"/><Relationship Id="rId29" Type="http://schemas.microsoft.com/office/2007/relationships/hdphoto" Target="../media/hdphoto1.wdp"/><Relationship Id="rId1" Type="http://schemas.microsoft.com/office/2007/relationships/media" Target="../media/media3.m4a"/><Relationship Id="rId6" Type="http://schemas.openxmlformats.org/officeDocument/2006/relationships/audio" Target="../media/media5.m4a"/><Relationship Id="rId11" Type="http://schemas.microsoft.com/office/2007/relationships/media" Target="../media/media8.aac"/><Relationship Id="rId24" Type="http://schemas.openxmlformats.org/officeDocument/2006/relationships/image" Target="../media/image9.png"/><Relationship Id="rId32" Type="http://schemas.openxmlformats.org/officeDocument/2006/relationships/image" Target="../media/image19.jpeg"/><Relationship Id="rId5" Type="http://schemas.microsoft.com/office/2007/relationships/media" Target="../media/media5.m4a"/><Relationship Id="rId15" Type="http://schemas.microsoft.com/office/2007/relationships/media" Target="../media/media10.m4a"/><Relationship Id="rId23" Type="http://schemas.openxmlformats.org/officeDocument/2006/relationships/image" Target="../media/image8.jpeg"/><Relationship Id="rId28" Type="http://schemas.openxmlformats.org/officeDocument/2006/relationships/image" Target="../media/image16.png"/><Relationship Id="rId36" Type="http://schemas.openxmlformats.org/officeDocument/2006/relationships/image" Target="../media/image13.png"/><Relationship Id="rId10" Type="http://schemas.openxmlformats.org/officeDocument/2006/relationships/audio" Target="../media/media7.aac"/><Relationship Id="rId19" Type="http://schemas.openxmlformats.org/officeDocument/2006/relationships/image" Target="../media/image4.png"/><Relationship Id="rId31" Type="http://schemas.openxmlformats.org/officeDocument/2006/relationships/image" Target="../media/image18.png"/><Relationship Id="rId4" Type="http://schemas.openxmlformats.org/officeDocument/2006/relationships/audio" Target="../media/media4.aac"/><Relationship Id="rId9" Type="http://schemas.microsoft.com/office/2007/relationships/media" Target="../media/media7.aac"/><Relationship Id="rId14" Type="http://schemas.openxmlformats.org/officeDocument/2006/relationships/audio" Target="../media/media9.m4a"/><Relationship Id="rId22" Type="http://schemas.openxmlformats.org/officeDocument/2006/relationships/image" Target="../media/image7.png"/><Relationship Id="rId27" Type="http://schemas.openxmlformats.org/officeDocument/2006/relationships/image" Target="../media/image15.png"/><Relationship Id="rId30" Type="http://schemas.openxmlformats.org/officeDocument/2006/relationships/image" Target="../media/image17.png"/><Relationship Id="rId35" Type="http://schemas.openxmlformats.org/officeDocument/2006/relationships/image" Target="../media/image21.jpeg"/><Relationship Id="rId8" Type="http://schemas.openxmlformats.org/officeDocument/2006/relationships/audio" Target="../media/media6.m4a"/></Relationships>
</file>

<file path=ppt/slides/_rels/slide4.xml.rels><?xml version="1.0" encoding="UTF-8" standalone="yes"?>
<Relationships xmlns="http://schemas.openxmlformats.org/package/2006/relationships"><Relationship Id="rId8" Type="http://schemas.openxmlformats.org/officeDocument/2006/relationships/audio" Target="../media/media14.m4a"/><Relationship Id="rId13" Type="http://schemas.openxmlformats.org/officeDocument/2006/relationships/image" Target="../media/image9.png"/><Relationship Id="rId18" Type="http://schemas.openxmlformats.org/officeDocument/2006/relationships/image" Target="../media/image26.png"/><Relationship Id="rId3" Type="http://schemas.microsoft.com/office/2007/relationships/media" Target="../media/media12.aac"/><Relationship Id="rId7" Type="http://schemas.microsoft.com/office/2007/relationships/media" Target="../media/media14.m4a"/><Relationship Id="rId12" Type="http://schemas.openxmlformats.org/officeDocument/2006/relationships/image" Target="../media/image8.jpeg"/><Relationship Id="rId17" Type="http://schemas.openxmlformats.org/officeDocument/2006/relationships/image" Target="../media/image25.jpeg"/><Relationship Id="rId2" Type="http://schemas.openxmlformats.org/officeDocument/2006/relationships/audio" Target="../media/media11.m4a"/><Relationship Id="rId16" Type="http://schemas.openxmlformats.org/officeDocument/2006/relationships/image" Target="../media/image24.png"/><Relationship Id="rId1" Type="http://schemas.microsoft.com/office/2007/relationships/media" Target="../media/media11.m4a"/><Relationship Id="rId6" Type="http://schemas.openxmlformats.org/officeDocument/2006/relationships/audio" Target="../media/media13.m4a"/><Relationship Id="rId11" Type="http://schemas.openxmlformats.org/officeDocument/2006/relationships/image" Target="../media/image7.png"/><Relationship Id="rId5" Type="http://schemas.microsoft.com/office/2007/relationships/media" Target="../media/media13.m4a"/><Relationship Id="rId15" Type="http://schemas.openxmlformats.org/officeDocument/2006/relationships/image" Target="../media/image23.png"/><Relationship Id="rId10" Type="http://schemas.openxmlformats.org/officeDocument/2006/relationships/image" Target="../media/image22.png"/><Relationship Id="rId19" Type="http://schemas.openxmlformats.org/officeDocument/2006/relationships/image" Target="../media/image13.png"/><Relationship Id="rId4" Type="http://schemas.openxmlformats.org/officeDocument/2006/relationships/audio" Target="../media/media12.aac"/><Relationship Id="rId9" Type="http://schemas.openxmlformats.org/officeDocument/2006/relationships/slideLayout" Target="../slideLayouts/slideLayout1.xml"/><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8.jpeg"/><Relationship Id="rId3" Type="http://schemas.microsoft.com/office/2007/relationships/media" Target="../media/media16.m4a"/><Relationship Id="rId7" Type="http://schemas.openxmlformats.org/officeDocument/2006/relationships/slideLayout" Target="../slideLayouts/slideLayout1.xml"/><Relationship Id="rId12" Type="http://schemas.openxmlformats.org/officeDocument/2006/relationships/image" Target="../media/image27.jpeg"/><Relationship Id="rId17" Type="http://schemas.openxmlformats.org/officeDocument/2006/relationships/image" Target="../media/image13.png"/><Relationship Id="rId2" Type="http://schemas.openxmlformats.org/officeDocument/2006/relationships/audio" Target="../media/media15.m4a"/><Relationship Id="rId16" Type="http://schemas.openxmlformats.org/officeDocument/2006/relationships/image" Target="../media/image31.png"/><Relationship Id="rId1" Type="http://schemas.microsoft.com/office/2007/relationships/media" Target="../media/media15.m4a"/><Relationship Id="rId6" Type="http://schemas.openxmlformats.org/officeDocument/2006/relationships/audio" Target="../media/media17.aac"/><Relationship Id="rId11" Type="http://schemas.openxmlformats.org/officeDocument/2006/relationships/image" Target="../media/image10.png"/><Relationship Id="rId5" Type="http://schemas.microsoft.com/office/2007/relationships/media" Target="../media/media17.aac"/><Relationship Id="rId15" Type="http://schemas.openxmlformats.org/officeDocument/2006/relationships/image" Target="../media/image30.png"/><Relationship Id="rId10" Type="http://schemas.openxmlformats.org/officeDocument/2006/relationships/image" Target="../media/image9.png"/><Relationship Id="rId4" Type="http://schemas.openxmlformats.org/officeDocument/2006/relationships/audio" Target="../media/media16.m4a"/><Relationship Id="rId9" Type="http://schemas.openxmlformats.org/officeDocument/2006/relationships/image" Target="../media/image8.jpe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a:extLst>
              <a:ext uri="{FF2B5EF4-FFF2-40B4-BE49-F238E27FC236}">
                <a16:creationId xmlns:a16="http://schemas.microsoft.com/office/drawing/2014/main" id="{1D7D4BF9-CDDF-4FFF-AFF3-C80A419A4C3B}"/>
              </a:ext>
            </a:extLst>
          </p:cNvPr>
          <p:cNvSpPr txBox="1"/>
          <p:nvPr/>
        </p:nvSpPr>
        <p:spPr>
          <a:xfrm>
            <a:off x="4245331" y="12039288"/>
            <a:ext cx="12162567" cy="2704587"/>
          </a:xfrm>
          <a:prstGeom prst="rect">
            <a:avLst/>
          </a:prstGeom>
          <a:noFill/>
        </p:spPr>
        <p:txBody>
          <a:bodyPr wrap="square" rtlCol="0">
            <a:spAutoFit/>
          </a:bodyPr>
          <a:lstStyle/>
          <a:p>
            <a:pPr algn="just"/>
            <a:r>
              <a:rPr lang="fr-BE" sz="2829"/>
              <a:t>Hornoy Nathan, 21 ans, étudiant en fin de cycle de bachelier en architecture et urbanisme </a:t>
            </a:r>
          </a:p>
          <a:p>
            <a:pPr algn="just"/>
            <a:r>
              <a:rPr lang="fr-BE" sz="2829"/>
              <a:t>Caractéristiques : Sociable, motivé, réaliste, calme</a:t>
            </a:r>
          </a:p>
          <a:p>
            <a:pPr algn="just"/>
            <a:r>
              <a:rPr lang="fr-BE" sz="2829"/>
              <a:t>Expériences : Stage sur chantier (2019)</a:t>
            </a:r>
          </a:p>
          <a:p>
            <a:pPr algn="just"/>
            <a:r>
              <a:rPr lang="fr-BE" sz="2829"/>
              <a:t>Futur : Indépendant, rénovation, maison, résidence.</a:t>
            </a:r>
            <a:endParaRPr lang="fr-FR" sz="2829"/>
          </a:p>
          <a:p>
            <a:pPr algn="just"/>
            <a:endParaRPr lang="fr-FR" sz="2829"/>
          </a:p>
        </p:txBody>
      </p:sp>
      <p:sp>
        <p:nvSpPr>
          <p:cNvPr id="22" name="Rectangle 21">
            <a:extLst>
              <a:ext uri="{FF2B5EF4-FFF2-40B4-BE49-F238E27FC236}">
                <a16:creationId xmlns:a16="http://schemas.microsoft.com/office/drawing/2014/main" id="{D0F81FF5-B0B4-4A48-B369-0C819D3BC121}"/>
              </a:ext>
            </a:extLst>
          </p:cNvPr>
          <p:cNvSpPr/>
          <p:nvPr/>
        </p:nvSpPr>
        <p:spPr>
          <a:xfrm>
            <a:off x="496653" y="4844770"/>
            <a:ext cx="20390324" cy="614655"/>
          </a:xfrm>
          <a:prstGeom prst="rect">
            <a:avLst/>
          </a:prstGeom>
        </p:spPr>
        <p:txBody>
          <a:bodyPr wrap="square">
            <a:spAutoFit/>
          </a:bodyPr>
          <a:lstStyle/>
          <a:p>
            <a:pPr algn="ctr"/>
            <a:r>
              <a:rPr lang="fr-FR" sz="3394" b="1"/>
              <a:t>Alyssia CASSOTTI, Nathan HORNOY, Clarisse LEGROS, Emeline TACK</a:t>
            </a:r>
          </a:p>
        </p:txBody>
      </p:sp>
      <p:sp>
        <p:nvSpPr>
          <p:cNvPr id="27" name="ZoneTexte 26">
            <a:extLst>
              <a:ext uri="{FF2B5EF4-FFF2-40B4-BE49-F238E27FC236}">
                <a16:creationId xmlns:a16="http://schemas.microsoft.com/office/drawing/2014/main" id="{B5625B02-E912-4CB3-9412-FAEE30508393}"/>
              </a:ext>
            </a:extLst>
          </p:cNvPr>
          <p:cNvSpPr txBox="1"/>
          <p:nvPr/>
        </p:nvSpPr>
        <p:spPr>
          <a:xfrm>
            <a:off x="4245332" y="21444088"/>
            <a:ext cx="12162564" cy="3139962"/>
          </a:xfrm>
          <a:prstGeom prst="rect">
            <a:avLst/>
          </a:prstGeom>
          <a:noFill/>
        </p:spPr>
        <p:txBody>
          <a:bodyPr wrap="square" rtlCol="0">
            <a:spAutoFit/>
          </a:bodyPr>
          <a:lstStyle/>
          <a:p>
            <a:pPr algn="just"/>
            <a:r>
              <a:rPr lang="fr-FR" sz="2829" err="1"/>
              <a:t>Tack</a:t>
            </a:r>
            <a:r>
              <a:rPr lang="fr-FR" sz="2829"/>
              <a:t> Emeline, 20 ans, étudiante en fin du cycle de bachelier en architecture et urbanisme.</a:t>
            </a:r>
          </a:p>
          <a:p>
            <a:pPr algn="just"/>
            <a:r>
              <a:rPr lang="fr-BE" sz="2829"/>
              <a:t>Caractéristiques : Autonome, disponible, esprit d’équipe, entreprenante</a:t>
            </a:r>
          </a:p>
          <a:p>
            <a:pPr algn="just"/>
            <a:r>
              <a:rPr lang="fr-FR" sz="2829"/>
              <a:t>Expériences : Workshop jardin d’expérience (2018), stage sur chantier (2020)</a:t>
            </a:r>
          </a:p>
          <a:p>
            <a:pPr algn="just"/>
            <a:r>
              <a:rPr lang="fr-FR" sz="2829"/>
              <a:t>Futur: Indépendante, éco-responsable, rénovation, petits espaces et design intérieur. </a:t>
            </a:r>
          </a:p>
          <a:p>
            <a:pPr algn="just"/>
            <a:endParaRPr lang="fr-FR" sz="2829"/>
          </a:p>
        </p:txBody>
      </p:sp>
      <p:pic>
        <p:nvPicPr>
          <p:cNvPr id="28" name="Image 27">
            <a:extLst>
              <a:ext uri="{FF2B5EF4-FFF2-40B4-BE49-F238E27FC236}">
                <a16:creationId xmlns:a16="http://schemas.microsoft.com/office/drawing/2014/main" id="{A4446C54-1CD6-4A88-A905-07E141183D60}"/>
              </a:ext>
            </a:extLst>
          </p:cNvPr>
          <p:cNvPicPr>
            <a:picLocks noChangeAspect="1"/>
          </p:cNvPicPr>
          <p:nvPr/>
        </p:nvPicPr>
        <p:blipFill rotWithShape="1">
          <a:blip r:embed="rId4">
            <a:extLst>
              <a:ext uri="{28A0092B-C50C-407E-A947-70E740481C1C}">
                <a14:useLocalDpi xmlns:a14="http://schemas.microsoft.com/office/drawing/2010/main" val="0"/>
              </a:ext>
            </a:extLst>
          </a:blip>
          <a:srcRect b="10861"/>
          <a:stretch/>
        </p:blipFill>
        <p:spPr>
          <a:xfrm>
            <a:off x="550432" y="20904136"/>
            <a:ext cx="3538265" cy="4737930"/>
          </a:xfrm>
          <a:prstGeom prst="rect">
            <a:avLst/>
          </a:prstGeom>
        </p:spPr>
      </p:pic>
      <p:sp>
        <p:nvSpPr>
          <p:cNvPr id="29" name="ZoneTexte 28">
            <a:extLst>
              <a:ext uri="{FF2B5EF4-FFF2-40B4-BE49-F238E27FC236}">
                <a16:creationId xmlns:a16="http://schemas.microsoft.com/office/drawing/2014/main" id="{FDC92AA0-B006-4BEE-B6EF-653CC955BF42}"/>
              </a:ext>
            </a:extLst>
          </p:cNvPr>
          <p:cNvSpPr txBox="1"/>
          <p:nvPr/>
        </p:nvSpPr>
        <p:spPr>
          <a:xfrm>
            <a:off x="5364646" y="16943000"/>
            <a:ext cx="11761847" cy="2269211"/>
          </a:xfrm>
          <a:prstGeom prst="rect">
            <a:avLst/>
          </a:prstGeom>
          <a:noFill/>
        </p:spPr>
        <p:txBody>
          <a:bodyPr wrap="square" rtlCol="0">
            <a:spAutoFit/>
          </a:bodyPr>
          <a:lstStyle/>
          <a:p>
            <a:pPr algn="just"/>
            <a:r>
              <a:rPr lang="fr-BE" sz="2829"/>
              <a:t>Legros Clarisse, 20 ans, étudiante en fin de cycle de bachelier en architecture et urbanisme</a:t>
            </a:r>
          </a:p>
          <a:p>
            <a:pPr algn="just"/>
            <a:r>
              <a:rPr lang="fr-BE" sz="2829"/>
              <a:t>Caractéristiques : Dynamique, sociable, spontanée, organisée</a:t>
            </a:r>
          </a:p>
          <a:p>
            <a:pPr algn="just"/>
            <a:r>
              <a:rPr lang="fr-BE" sz="2829"/>
              <a:t>Expériences : Workshop jardin d’expérience (2018), stage sur chantier (2019)</a:t>
            </a:r>
          </a:p>
          <a:p>
            <a:pPr algn="just"/>
            <a:r>
              <a:rPr lang="fr-BE" sz="2829"/>
              <a:t>Futur : Indépendante dans une petite équipe pluridisciplinaire et professeure</a:t>
            </a:r>
            <a:endParaRPr lang="fr-FR" sz="2829"/>
          </a:p>
        </p:txBody>
      </p:sp>
      <p:pic>
        <p:nvPicPr>
          <p:cNvPr id="30" name="Image 29">
            <a:extLst>
              <a:ext uri="{FF2B5EF4-FFF2-40B4-BE49-F238E27FC236}">
                <a16:creationId xmlns:a16="http://schemas.microsoft.com/office/drawing/2014/main" id="{ED4905D7-DA7E-4FBC-85CC-7E228831970E}"/>
              </a:ext>
            </a:extLst>
          </p:cNvPr>
          <p:cNvPicPr>
            <a:picLocks noChangeAspect="1"/>
          </p:cNvPicPr>
          <p:nvPr/>
        </p:nvPicPr>
        <p:blipFill rotWithShape="1">
          <a:blip r:embed="rId5">
            <a:extLst>
              <a:ext uri="{28A0092B-C50C-407E-A947-70E740481C1C}">
                <a14:useLocalDpi xmlns:a14="http://schemas.microsoft.com/office/drawing/2010/main" val="0"/>
              </a:ext>
            </a:extLst>
          </a:blip>
          <a:srcRect t="5806" b="5681"/>
          <a:stretch/>
        </p:blipFill>
        <p:spPr>
          <a:xfrm>
            <a:off x="17402348" y="16226880"/>
            <a:ext cx="3484609" cy="4628340"/>
          </a:xfrm>
          <a:prstGeom prst="rect">
            <a:avLst/>
          </a:prstGeom>
        </p:spPr>
      </p:pic>
      <p:sp>
        <p:nvSpPr>
          <p:cNvPr id="35" name="ZoneTexte 34">
            <a:extLst>
              <a:ext uri="{FF2B5EF4-FFF2-40B4-BE49-F238E27FC236}">
                <a16:creationId xmlns:a16="http://schemas.microsoft.com/office/drawing/2014/main" id="{6DF4A759-F5B4-47FE-93F6-5D7837AF16A1}"/>
              </a:ext>
            </a:extLst>
          </p:cNvPr>
          <p:cNvSpPr txBox="1"/>
          <p:nvPr/>
        </p:nvSpPr>
        <p:spPr>
          <a:xfrm>
            <a:off x="5364646" y="7385634"/>
            <a:ext cx="11761847" cy="2704587"/>
          </a:xfrm>
          <a:prstGeom prst="rect">
            <a:avLst/>
          </a:prstGeom>
          <a:noFill/>
        </p:spPr>
        <p:txBody>
          <a:bodyPr wrap="square" rtlCol="0" anchor="t">
            <a:spAutoFit/>
          </a:bodyPr>
          <a:lstStyle/>
          <a:p>
            <a:pPr algn="just"/>
            <a:r>
              <a:rPr lang="fr-BE" sz="2829" err="1"/>
              <a:t>Cassotti</a:t>
            </a:r>
            <a:r>
              <a:rPr lang="fr-BE" sz="2829"/>
              <a:t> Alyssia, 20 ans, étudiante en fin de cycle de bachelier en architecture et urbanisme </a:t>
            </a:r>
          </a:p>
          <a:p>
            <a:pPr algn="just"/>
            <a:r>
              <a:rPr lang="fr-BE" sz="2829"/>
              <a:t>Caractéristiques : Motivée, perfectionniste, créative, organisée</a:t>
            </a:r>
          </a:p>
          <a:p>
            <a:pPr algn="just"/>
            <a:r>
              <a:rPr lang="fr-BE" sz="2829"/>
              <a:t>Expériences : Workshop jardin d’expérience (2018), stage sur chantier (2019)</a:t>
            </a:r>
          </a:p>
          <a:p>
            <a:pPr algn="just"/>
            <a:r>
              <a:rPr lang="fr-BE" sz="2829"/>
              <a:t>Futur : Indépendante, rénovation du patrimoine et professeure d'art et de dessin.</a:t>
            </a:r>
            <a:endParaRPr lang="fr-BE" sz="2829">
              <a:cs typeface="Calibri"/>
            </a:endParaRPr>
          </a:p>
        </p:txBody>
      </p:sp>
      <p:grpSp>
        <p:nvGrpSpPr>
          <p:cNvPr id="38" name="Group 6">
            <a:extLst>
              <a:ext uri="{FF2B5EF4-FFF2-40B4-BE49-F238E27FC236}">
                <a16:creationId xmlns:a16="http://schemas.microsoft.com/office/drawing/2014/main" id="{A0971B88-28A1-474C-80AB-9FF2F4DDB3FC}"/>
              </a:ext>
            </a:extLst>
          </p:cNvPr>
          <p:cNvGrpSpPr>
            <a:grpSpLocks/>
          </p:cNvGrpSpPr>
          <p:nvPr/>
        </p:nvGrpSpPr>
        <p:grpSpPr bwMode="auto">
          <a:xfrm>
            <a:off x="6458623" y="285968"/>
            <a:ext cx="8299183" cy="3983943"/>
            <a:chOff x="12869" y="-7951"/>
            <a:chExt cx="10942" cy="7454"/>
          </a:xfrm>
        </p:grpSpPr>
        <p:pic>
          <p:nvPicPr>
            <p:cNvPr id="39" name="Picture 7">
              <a:extLst>
                <a:ext uri="{FF2B5EF4-FFF2-40B4-BE49-F238E27FC236}">
                  <a16:creationId xmlns:a16="http://schemas.microsoft.com/office/drawing/2014/main" id="{3AA3FE55-141A-4255-AECA-565BF61CA1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49" y="-7951"/>
              <a:ext cx="9040" cy="588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a:extLst>
                <a:ext uri="{FF2B5EF4-FFF2-40B4-BE49-F238E27FC236}">
                  <a16:creationId xmlns:a16="http://schemas.microsoft.com/office/drawing/2014/main" id="{21B93A2C-864C-4B0E-9A5E-E2B539CC5A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54" y="-4104"/>
              <a:ext cx="6560" cy="3540"/>
            </a:xfrm>
            <a:prstGeom prst="rect">
              <a:avLst/>
            </a:prstGeom>
            <a:noFill/>
            <a:extLst>
              <a:ext uri="{909E8E84-426E-40DD-AFC4-6F175D3DCCD1}">
                <a14:hiddenFill xmlns:a14="http://schemas.microsoft.com/office/drawing/2010/main">
                  <a:solidFill>
                    <a:srgbClr val="FFFFFF"/>
                  </a:solidFill>
                </a14:hiddenFill>
              </a:ext>
            </a:extLst>
          </p:spPr>
        </p:pic>
        <p:sp>
          <p:nvSpPr>
            <p:cNvPr id="41" name="Freeform 9">
              <a:extLst>
                <a:ext uri="{FF2B5EF4-FFF2-40B4-BE49-F238E27FC236}">
                  <a16:creationId xmlns:a16="http://schemas.microsoft.com/office/drawing/2014/main" id="{342C5F9C-1E2E-4B50-A44E-355377000E55}"/>
                </a:ext>
              </a:extLst>
            </p:cNvPr>
            <p:cNvSpPr>
              <a:spLocks/>
            </p:cNvSpPr>
            <p:nvPr/>
          </p:nvSpPr>
          <p:spPr bwMode="auto">
            <a:xfrm>
              <a:off x="14896" y="-3391"/>
              <a:ext cx="5755" cy="250"/>
            </a:xfrm>
            <a:custGeom>
              <a:avLst/>
              <a:gdLst>
                <a:gd name="T0" fmla="*/ 5654 w 5755"/>
                <a:gd name="T1" fmla="*/ 0 h 250"/>
                <a:gd name="T2" fmla="*/ 100 w 5755"/>
                <a:gd name="T3" fmla="*/ 0 h 250"/>
                <a:gd name="T4" fmla="*/ 42 w 5755"/>
                <a:gd name="T5" fmla="*/ 1 h 250"/>
                <a:gd name="T6" fmla="*/ 12 w 5755"/>
                <a:gd name="T7" fmla="*/ 12 h 250"/>
                <a:gd name="T8" fmla="*/ 1 w 5755"/>
                <a:gd name="T9" fmla="*/ 42 h 250"/>
                <a:gd name="T10" fmla="*/ 0 w 5755"/>
                <a:gd name="T11" fmla="*/ 100 h 250"/>
                <a:gd name="T12" fmla="*/ 0 w 5755"/>
                <a:gd name="T13" fmla="*/ 149 h 250"/>
                <a:gd name="T14" fmla="*/ 1 w 5755"/>
                <a:gd name="T15" fmla="*/ 207 h 250"/>
                <a:gd name="T16" fmla="*/ 12 w 5755"/>
                <a:gd name="T17" fmla="*/ 236 h 250"/>
                <a:gd name="T18" fmla="*/ 42 w 5755"/>
                <a:gd name="T19" fmla="*/ 247 h 250"/>
                <a:gd name="T20" fmla="*/ 100 w 5755"/>
                <a:gd name="T21" fmla="*/ 249 h 250"/>
                <a:gd name="T22" fmla="*/ 5654 w 5755"/>
                <a:gd name="T23" fmla="*/ 249 h 250"/>
                <a:gd name="T24" fmla="*/ 5712 w 5755"/>
                <a:gd name="T25" fmla="*/ 247 h 250"/>
                <a:gd name="T26" fmla="*/ 5741 w 5755"/>
                <a:gd name="T27" fmla="*/ 236 h 250"/>
                <a:gd name="T28" fmla="*/ 5752 w 5755"/>
                <a:gd name="T29" fmla="*/ 207 h 250"/>
                <a:gd name="T30" fmla="*/ 5754 w 5755"/>
                <a:gd name="T31" fmla="*/ 149 h 250"/>
                <a:gd name="T32" fmla="*/ 5754 w 5755"/>
                <a:gd name="T33" fmla="*/ 100 h 250"/>
                <a:gd name="T34" fmla="*/ 5752 w 5755"/>
                <a:gd name="T35" fmla="*/ 42 h 250"/>
                <a:gd name="T36" fmla="*/ 5741 w 5755"/>
                <a:gd name="T37" fmla="*/ 12 h 250"/>
                <a:gd name="T38" fmla="*/ 5712 w 5755"/>
                <a:gd name="T39" fmla="*/ 1 h 250"/>
                <a:gd name="T40" fmla="*/ 5654 w 5755"/>
                <a:gd name="T41" fmla="*/ 0 h 2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55" h="250">
                  <a:moveTo>
                    <a:pt x="5654" y="0"/>
                  </a:moveTo>
                  <a:lnTo>
                    <a:pt x="100" y="0"/>
                  </a:lnTo>
                  <a:lnTo>
                    <a:pt x="42" y="1"/>
                  </a:lnTo>
                  <a:lnTo>
                    <a:pt x="12" y="12"/>
                  </a:lnTo>
                  <a:lnTo>
                    <a:pt x="1" y="42"/>
                  </a:lnTo>
                  <a:lnTo>
                    <a:pt x="0" y="100"/>
                  </a:lnTo>
                  <a:lnTo>
                    <a:pt x="0" y="149"/>
                  </a:lnTo>
                  <a:lnTo>
                    <a:pt x="1" y="207"/>
                  </a:lnTo>
                  <a:lnTo>
                    <a:pt x="12" y="236"/>
                  </a:lnTo>
                  <a:lnTo>
                    <a:pt x="42" y="247"/>
                  </a:lnTo>
                  <a:lnTo>
                    <a:pt x="100" y="249"/>
                  </a:lnTo>
                  <a:lnTo>
                    <a:pt x="5654" y="249"/>
                  </a:lnTo>
                  <a:lnTo>
                    <a:pt x="5712" y="247"/>
                  </a:lnTo>
                  <a:lnTo>
                    <a:pt x="5741" y="236"/>
                  </a:lnTo>
                  <a:lnTo>
                    <a:pt x="5752" y="207"/>
                  </a:lnTo>
                  <a:lnTo>
                    <a:pt x="5754" y="149"/>
                  </a:lnTo>
                  <a:lnTo>
                    <a:pt x="5754" y="100"/>
                  </a:lnTo>
                  <a:lnTo>
                    <a:pt x="5752" y="42"/>
                  </a:lnTo>
                  <a:lnTo>
                    <a:pt x="5741" y="12"/>
                  </a:lnTo>
                  <a:lnTo>
                    <a:pt x="5712" y="1"/>
                  </a:lnTo>
                  <a:lnTo>
                    <a:pt x="5654"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58651" tIns="129326" rIns="258651" bIns="129326" numCol="1" anchor="t" anchorCtr="0" compatLnSpc="1">
              <a:prstTxWarp prst="textNoShape">
                <a:avLst/>
              </a:prstTxWarp>
            </a:bodyPr>
            <a:lstStyle/>
            <a:p>
              <a:endParaRPr lang="fr-BE" sz="5091"/>
            </a:p>
          </p:txBody>
        </p:sp>
        <p:sp>
          <p:nvSpPr>
            <p:cNvPr id="42" name="Freeform 10">
              <a:extLst>
                <a:ext uri="{FF2B5EF4-FFF2-40B4-BE49-F238E27FC236}">
                  <a16:creationId xmlns:a16="http://schemas.microsoft.com/office/drawing/2014/main" id="{F353CD4A-37C3-4883-B188-3EE75A327339}"/>
                </a:ext>
              </a:extLst>
            </p:cNvPr>
            <p:cNvSpPr>
              <a:spLocks/>
            </p:cNvSpPr>
            <p:nvPr/>
          </p:nvSpPr>
          <p:spPr bwMode="auto">
            <a:xfrm>
              <a:off x="14896" y="-3391"/>
              <a:ext cx="5755" cy="250"/>
            </a:xfrm>
            <a:custGeom>
              <a:avLst/>
              <a:gdLst>
                <a:gd name="T0" fmla="*/ 100 w 5755"/>
                <a:gd name="T1" fmla="*/ 0 h 250"/>
                <a:gd name="T2" fmla="*/ 42 w 5755"/>
                <a:gd name="T3" fmla="*/ 1 h 250"/>
                <a:gd name="T4" fmla="*/ 12 w 5755"/>
                <a:gd name="T5" fmla="*/ 12 h 250"/>
                <a:gd name="T6" fmla="*/ 1 w 5755"/>
                <a:gd name="T7" fmla="*/ 42 h 250"/>
                <a:gd name="T8" fmla="*/ 0 w 5755"/>
                <a:gd name="T9" fmla="*/ 100 h 250"/>
                <a:gd name="T10" fmla="*/ 0 w 5755"/>
                <a:gd name="T11" fmla="*/ 149 h 250"/>
                <a:gd name="T12" fmla="*/ 1 w 5755"/>
                <a:gd name="T13" fmla="*/ 207 h 250"/>
                <a:gd name="T14" fmla="*/ 12 w 5755"/>
                <a:gd name="T15" fmla="*/ 236 h 250"/>
                <a:gd name="T16" fmla="*/ 42 w 5755"/>
                <a:gd name="T17" fmla="*/ 247 h 250"/>
                <a:gd name="T18" fmla="*/ 100 w 5755"/>
                <a:gd name="T19" fmla="*/ 249 h 250"/>
                <a:gd name="T20" fmla="*/ 5654 w 5755"/>
                <a:gd name="T21" fmla="*/ 249 h 250"/>
                <a:gd name="T22" fmla="*/ 5712 w 5755"/>
                <a:gd name="T23" fmla="*/ 247 h 250"/>
                <a:gd name="T24" fmla="*/ 5741 w 5755"/>
                <a:gd name="T25" fmla="*/ 236 h 250"/>
                <a:gd name="T26" fmla="*/ 5752 w 5755"/>
                <a:gd name="T27" fmla="*/ 207 h 250"/>
                <a:gd name="T28" fmla="*/ 5754 w 5755"/>
                <a:gd name="T29" fmla="*/ 149 h 250"/>
                <a:gd name="T30" fmla="*/ 5754 w 5755"/>
                <a:gd name="T31" fmla="*/ 100 h 250"/>
                <a:gd name="T32" fmla="*/ 5752 w 5755"/>
                <a:gd name="T33" fmla="*/ 42 h 250"/>
                <a:gd name="T34" fmla="*/ 5741 w 5755"/>
                <a:gd name="T35" fmla="*/ 12 h 250"/>
                <a:gd name="T36" fmla="*/ 5712 w 5755"/>
                <a:gd name="T37" fmla="*/ 1 h 250"/>
                <a:gd name="T38" fmla="*/ 5654 w 5755"/>
                <a:gd name="T39" fmla="*/ 0 h 250"/>
                <a:gd name="T40" fmla="*/ 100 w 5755"/>
                <a:gd name="T41" fmla="*/ 0 h 2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55" h="250">
                  <a:moveTo>
                    <a:pt x="100" y="0"/>
                  </a:moveTo>
                  <a:lnTo>
                    <a:pt x="42" y="1"/>
                  </a:lnTo>
                  <a:lnTo>
                    <a:pt x="12" y="12"/>
                  </a:lnTo>
                  <a:lnTo>
                    <a:pt x="1" y="42"/>
                  </a:lnTo>
                  <a:lnTo>
                    <a:pt x="0" y="100"/>
                  </a:lnTo>
                  <a:lnTo>
                    <a:pt x="0" y="149"/>
                  </a:lnTo>
                  <a:lnTo>
                    <a:pt x="1" y="207"/>
                  </a:lnTo>
                  <a:lnTo>
                    <a:pt x="12" y="236"/>
                  </a:lnTo>
                  <a:lnTo>
                    <a:pt x="42" y="247"/>
                  </a:lnTo>
                  <a:lnTo>
                    <a:pt x="100" y="249"/>
                  </a:lnTo>
                  <a:lnTo>
                    <a:pt x="5654" y="249"/>
                  </a:lnTo>
                  <a:lnTo>
                    <a:pt x="5712" y="247"/>
                  </a:lnTo>
                  <a:lnTo>
                    <a:pt x="5741" y="236"/>
                  </a:lnTo>
                  <a:lnTo>
                    <a:pt x="5752" y="207"/>
                  </a:lnTo>
                  <a:lnTo>
                    <a:pt x="5754" y="149"/>
                  </a:lnTo>
                  <a:lnTo>
                    <a:pt x="5754" y="100"/>
                  </a:lnTo>
                  <a:lnTo>
                    <a:pt x="5752" y="42"/>
                  </a:lnTo>
                  <a:lnTo>
                    <a:pt x="5741" y="12"/>
                  </a:lnTo>
                  <a:lnTo>
                    <a:pt x="5712" y="1"/>
                  </a:lnTo>
                  <a:lnTo>
                    <a:pt x="5654" y="0"/>
                  </a:lnTo>
                  <a:lnTo>
                    <a:pt x="100" y="0"/>
                  </a:lnTo>
                  <a:close/>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258651" tIns="129326" rIns="258651" bIns="129326" numCol="1" anchor="t" anchorCtr="0" compatLnSpc="1">
              <a:prstTxWarp prst="textNoShape">
                <a:avLst/>
              </a:prstTxWarp>
            </a:bodyPr>
            <a:lstStyle/>
            <a:p>
              <a:endParaRPr lang="fr-BE" sz="5091"/>
            </a:p>
          </p:txBody>
        </p:sp>
        <p:sp>
          <p:nvSpPr>
            <p:cNvPr id="43" name="Freeform 11">
              <a:extLst>
                <a:ext uri="{FF2B5EF4-FFF2-40B4-BE49-F238E27FC236}">
                  <a16:creationId xmlns:a16="http://schemas.microsoft.com/office/drawing/2014/main" id="{BFF063D4-2FF9-4189-9AEC-0181960999FB}"/>
                </a:ext>
              </a:extLst>
            </p:cNvPr>
            <p:cNvSpPr>
              <a:spLocks/>
            </p:cNvSpPr>
            <p:nvPr/>
          </p:nvSpPr>
          <p:spPr bwMode="auto">
            <a:xfrm>
              <a:off x="15713" y="-3019"/>
              <a:ext cx="4119" cy="160"/>
            </a:xfrm>
            <a:custGeom>
              <a:avLst/>
              <a:gdLst>
                <a:gd name="T0" fmla="*/ 4058 w 4119"/>
                <a:gd name="T1" fmla="*/ 0 h 160"/>
                <a:gd name="T2" fmla="*/ 60 w 4119"/>
                <a:gd name="T3" fmla="*/ 0 h 160"/>
                <a:gd name="T4" fmla="*/ 25 w 4119"/>
                <a:gd name="T5" fmla="*/ 0 h 160"/>
                <a:gd name="T6" fmla="*/ 7 w 4119"/>
                <a:gd name="T7" fmla="*/ 7 h 160"/>
                <a:gd name="T8" fmla="*/ 0 w 4119"/>
                <a:gd name="T9" fmla="*/ 25 h 160"/>
                <a:gd name="T10" fmla="*/ 0 w 4119"/>
                <a:gd name="T11" fmla="*/ 60 h 160"/>
                <a:gd name="T12" fmla="*/ 0 w 4119"/>
                <a:gd name="T13" fmla="*/ 100 h 160"/>
                <a:gd name="T14" fmla="*/ 0 w 4119"/>
                <a:gd name="T15" fmla="*/ 134 h 160"/>
                <a:gd name="T16" fmla="*/ 7 w 4119"/>
                <a:gd name="T17" fmla="*/ 152 h 160"/>
                <a:gd name="T18" fmla="*/ 25 w 4119"/>
                <a:gd name="T19" fmla="*/ 159 h 160"/>
                <a:gd name="T20" fmla="*/ 60 w 4119"/>
                <a:gd name="T21" fmla="*/ 160 h 160"/>
                <a:gd name="T22" fmla="*/ 4058 w 4119"/>
                <a:gd name="T23" fmla="*/ 160 h 160"/>
                <a:gd name="T24" fmla="*/ 4093 w 4119"/>
                <a:gd name="T25" fmla="*/ 159 h 160"/>
                <a:gd name="T26" fmla="*/ 4111 w 4119"/>
                <a:gd name="T27" fmla="*/ 152 h 160"/>
                <a:gd name="T28" fmla="*/ 4117 w 4119"/>
                <a:gd name="T29" fmla="*/ 134 h 160"/>
                <a:gd name="T30" fmla="*/ 4118 w 4119"/>
                <a:gd name="T31" fmla="*/ 100 h 160"/>
                <a:gd name="T32" fmla="*/ 4118 w 4119"/>
                <a:gd name="T33" fmla="*/ 60 h 160"/>
                <a:gd name="T34" fmla="*/ 4117 w 4119"/>
                <a:gd name="T35" fmla="*/ 25 h 160"/>
                <a:gd name="T36" fmla="*/ 4111 w 4119"/>
                <a:gd name="T37" fmla="*/ 7 h 160"/>
                <a:gd name="T38" fmla="*/ 4093 w 4119"/>
                <a:gd name="T39" fmla="*/ 0 h 160"/>
                <a:gd name="T40" fmla="*/ 4058 w 4119"/>
                <a:gd name="T41" fmla="*/ 0 h 1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19" h="160">
                  <a:moveTo>
                    <a:pt x="4058" y="0"/>
                  </a:moveTo>
                  <a:lnTo>
                    <a:pt x="60" y="0"/>
                  </a:lnTo>
                  <a:lnTo>
                    <a:pt x="25" y="0"/>
                  </a:lnTo>
                  <a:lnTo>
                    <a:pt x="7" y="7"/>
                  </a:lnTo>
                  <a:lnTo>
                    <a:pt x="0" y="25"/>
                  </a:lnTo>
                  <a:lnTo>
                    <a:pt x="0" y="60"/>
                  </a:lnTo>
                  <a:lnTo>
                    <a:pt x="0" y="100"/>
                  </a:lnTo>
                  <a:lnTo>
                    <a:pt x="0" y="134"/>
                  </a:lnTo>
                  <a:lnTo>
                    <a:pt x="7" y="152"/>
                  </a:lnTo>
                  <a:lnTo>
                    <a:pt x="25" y="159"/>
                  </a:lnTo>
                  <a:lnTo>
                    <a:pt x="60" y="160"/>
                  </a:lnTo>
                  <a:lnTo>
                    <a:pt x="4058" y="160"/>
                  </a:lnTo>
                  <a:lnTo>
                    <a:pt x="4093" y="159"/>
                  </a:lnTo>
                  <a:lnTo>
                    <a:pt x="4111" y="152"/>
                  </a:lnTo>
                  <a:lnTo>
                    <a:pt x="4117" y="134"/>
                  </a:lnTo>
                  <a:lnTo>
                    <a:pt x="4118" y="100"/>
                  </a:lnTo>
                  <a:lnTo>
                    <a:pt x="4118" y="60"/>
                  </a:lnTo>
                  <a:lnTo>
                    <a:pt x="4117" y="25"/>
                  </a:lnTo>
                  <a:lnTo>
                    <a:pt x="4111" y="7"/>
                  </a:lnTo>
                  <a:lnTo>
                    <a:pt x="4093" y="0"/>
                  </a:lnTo>
                  <a:lnTo>
                    <a:pt x="4058"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58651" tIns="129326" rIns="258651" bIns="129326" numCol="1" anchor="t" anchorCtr="0" compatLnSpc="1">
              <a:prstTxWarp prst="textNoShape">
                <a:avLst/>
              </a:prstTxWarp>
            </a:bodyPr>
            <a:lstStyle/>
            <a:p>
              <a:endParaRPr lang="fr-BE" sz="5091"/>
            </a:p>
          </p:txBody>
        </p:sp>
        <p:sp>
          <p:nvSpPr>
            <p:cNvPr id="44" name="Freeform 12">
              <a:extLst>
                <a:ext uri="{FF2B5EF4-FFF2-40B4-BE49-F238E27FC236}">
                  <a16:creationId xmlns:a16="http://schemas.microsoft.com/office/drawing/2014/main" id="{3167544D-D44F-4351-91E7-CE15D94FC7C0}"/>
                </a:ext>
              </a:extLst>
            </p:cNvPr>
            <p:cNvSpPr>
              <a:spLocks/>
            </p:cNvSpPr>
            <p:nvPr/>
          </p:nvSpPr>
          <p:spPr bwMode="auto">
            <a:xfrm>
              <a:off x="15713" y="-3019"/>
              <a:ext cx="4119" cy="160"/>
            </a:xfrm>
            <a:custGeom>
              <a:avLst/>
              <a:gdLst>
                <a:gd name="T0" fmla="*/ 60 w 4119"/>
                <a:gd name="T1" fmla="*/ 0 h 160"/>
                <a:gd name="T2" fmla="*/ 25 w 4119"/>
                <a:gd name="T3" fmla="*/ 0 h 160"/>
                <a:gd name="T4" fmla="*/ 7 w 4119"/>
                <a:gd name="T5" fmla="*/ 7 h 160"/>
                <a:gd name="T6" fmla="*/ 0 w 4119"/>
                <a:gd name="T7" fmla="*/ 25 h 160"/>
                <a:gd name="T8" fmla="*/ 0 w 4119"/>
                <a:gd name="T9" fmla="*/ 60 h 160"/>
                <a:gd name="T10" fmla="*/ 0 w 4119"/>
                <a:gd name="T11" fmla="*/ 100 h 160"/>
                <a:gd name="T12" fmla="*/ 0 w 4119"/>
                <a:gd name="T13" fmla="*/ 134 h 160"/>
                <a:gd name="T14" fmla="*/ 7 w 4119"/>
                <a:gd name="T15" fmla="*/ 152 h 160"/>
                <a:gd name="T16" fmla="*/ 25 w 4119"/>
                <a:gd name="T17" fmla="*/ 159 h 160"/>
                <a:gd name="T18" fmla="*/ 60 w 4119"/>
                <a:gd name="T19" fmla="*/ 160 h 160"/>
                <a:gd name="T20" fmla="*/ 4058 w 4119"/>
                <a:gd name="T21" fmla="*/ 160 h 160"/>
                <a:gd name="T22" fmla="*/ 4093 w 4119"/>
                <a:gd name="T23" fmla="*/ 159 h 160"/>
                <a:gd name="T24" fmla="*/ 4111 w 4119"/>
                <a:gd name="T25" fmla="*/ 152 h 160"/>
                <a:gd name="T26" fmla="*/ 4117 w 4119"/>
                <a:gd name="T27" fmla="*/ 134 h 160"/>
                <a:gd name="T28" fmla="*/ 4118 w 4119"/>
                <a:gd name="T29" fmla="*/ 100 h 160"/>
                <a:gd name="T30" fmla="*/ 4118 w 4119"/>
                <a:gd name="T31" fmla="*/ 60 h 160"/>
                <a:gd name="T32" fmla="*/ 4117 w 4119"/>
                <a:gd name="T33" fmla="*/ 25 h 160"/>
                <a:gd name="T34" fmla="*/ 4111 w 4119"/>
                <a:gd name="T35" fmla="*/ 7 h 160"/>
                <a:gd name="T36" fmla="*/ 4093 w 4119"/>
                <a:gd name="T37" fmla="*/ 0 h 160"/>
                <a:gd name="T38" fmla="*/ 4058 w 4119"/>
                <a:gd name="T39" fmla="*/ 0 h 160"/>
                <a:gd name="T40" fmla="*/ 60 w 4119"/>
                <a:gd name="T41" fmla="*/ 0 h 1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19" h="160">
                  <a:moveTo>
                    <a:pt x="60" y="0"/>
                  </a:moveTo>
                  <a:lnTo>
                    <a:pt x="25" y="0"/>
                  </a:lnTo>
                  <a:lnTo>
                    <a:pt x="7" y="7"/>
                  </a:lnTo>
                  <a:lnTo>
                    <a:pt x="0" y="25"/>
                  </a:lnTo>
                  <a:lnTo>
                    <a:pt x="0" y="60"/>
                  </a:lnTo>
                  <a:lnTo>
                    <a:pt x="0" y="100"/>
                  </a:lnTo>
                  <a:lnTo>
                    <a:pt x="0" y="134"/>
                  </a:lnTo>
                  <a:lnTo>
                    <a:pt x="7" y="152"/>
                  </a:lnTo>
                  <a:lnTo>
                    <a:pt x="25" y="159"/>
                  </a:lnTo>
                  <a:lnTo>
                    <a:pt x="60" y="160"/>
                  </a:lnTo>
                  <a:lnTo>
                    <a:pt x="4058" y="160"/>
                  </a:lnTo>
                  <a:lnTo>
                    <a:pt x="4093" y="159"/>
                  </a:lnTo>
                  <a:lnTo>
                    <a:pt x="4111" y="152"/>
                  </a:lnTo>
                  <a:lnTo>
                    <a:pt x="4117" y="134"/>
                  </a:lnTo>
                  <a:lnTo>
                    <a:pt x="4118" y="100"/>
                  </a:lnTo>
                  <a:lnTo>
                    <a:pt x="4118" y="60"/>
                  </a:lnTo>
                  <a:lnTo>
                    <a:pt x="4117" y="25"/>
                  </a:lnTo>
                  <a:lnTo>
                    <a:pt x="4111" y="7"/>
                  </a:lnTo>
                  <a:lnTo>
                    <a:pt x="4093" y="0"/>
                  </a:lnTo>
                  <a:lnTo>
                    <a:pt x="4058" y="0"/>
                  </a:lnTo>
                  <a:lnTo>
                    <a:pt x="60" y="0"/>
                  </a:lnTo>
                  <a:close/>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258651" tIns="129326" rIns="258651" bIns="129326" numCol="1" anchor="t" anchorCtr="0" compatLnSpc="1">
              <a:prstTxWarp prst="textNoShape">
                <a:avLst/>
              </a:prstTxWarp>
            </a:bodyPr>
            <a:lstStyle/>
            <a:p>
              <a:endParaRPr lang="fr-BE" sz="5091"/>
            </a:p>
          </p:txBody>
        </p:sp>
        <p:pic>
          <p:nvPicPr>
            <p:cNvPr id="45" name="Picture 13">
              <a:extLst>
                <a:ext uri="{FF2B5EF4-FFF2-40B4-BE49-F238E27FC236}">
                  <a16:creationId xmlns:a16="http://schemas.microsoft.com/office/drawing/2014/main" id="{FFB1D595-AE4C-45C6-9738-A5D4982343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69" y="-4977"/>
              <a:ext cx="1820" cy="158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
              <a:extLst>
                <a:ext uri="{FF2B5EF4-FFF2-40B4-BE49-F238E27FC236}">
                  <a16:creationId xmlns:a16="http://schemas.microsoft.com/office/drawing/2014/main" id="{C16F79E0-2144-4AFA-A0A4-E712089C27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49" y="-986"/>
              <a:ext cx="500" cy="480"/>
            </a:xfrm>
            <a:prstGeom prst="rect">
              <a:avLst/>
            </a:prstGeom>
            <a:noFill/>
            <a:extLst>
              <a:ext uri="{909E8E84-426E-40DD-AFC4-6F175D3DCCD1}">
                <a14:hiddenFill xmlns:a14="http://schemas.microsoft.com/office/drawing/2010/main">
                  <a:solidFill>
                    <a:srgbClr val="FFFFFF"/>
                  </a:solidFill>
                </a14:hiddenFill>
              </a:ext>
            </a:extLst>
          </p:spPr>
        </p:pic>
        <p:sp>
          <p:nvSpPr>
            <p:cNvPr id="47" name="Text Box 15">
              <a:extLst>
                <a:ext uri="{FF2B5EF4-FFF2-40B4-BE49-F238E27FC236}">
                  <a16:creationId xmlns:a16="http://schemas.microsoft.com/office/drawing/2014/main" id="{1A8E8CD4-A15E-4512-B684-292E5503A09B}"/>
                </a:ext>
              </a:extLst>
            </p:cNvPr>
            <p:cNvSpPr txBox="1">
              <a:spLocks noChangeArrowheads="1"/>
            </p:cNvSpPr>
            <p:nvPr/>
          </p:nvSpPr>
          <p:spPr bwMode="auto">
            <a:xfrm>
              <a:off x="12869" y="-7951"/>
              <a:ext cx="10942" cy="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fr-BE" sz="5091"/>
            </a:p>
          </p:txBody>
        </p:sp>
      </p:grpSp>
      <p:grpSp>
        <p:nvGrpSpPr>
          <p:cNvPr id="48" name="Groupe 47">
            <a:extLst>
              <a:ext uri="{FF2B5EF4-FFF2-40B4-BE49-F238E27FC236}">
                <a16:creationId xmlns:a16="http://schemas.microsoft.com/office/drawing/2014/main" id="{5724B242-2A9C-4F92-9CA5-E0FD16B3689D}"/>
              </a:ext>
            </a:extLst>
          </p:cNvPr>
          <p:cNvGrpSpPr/>
          <p:nvPr/>
        </p:nvGrpSpPr>
        <p:grpSpPr>
          <a:xfrm>
            <a:off x="1149948" y="27753711"/>
            <a:ext cx="19159808" cy="1634744"/>
            <a:chOff x="475403" y="5879795"/>
            <a:chExt cx="9282528" cy="798828"/>
          </a:xfrm>
        </p:grpSpPr>
        <p:pic>
          <p:nvPicPr>
            <p:cNvPr id="49" name="Image 48" descr="Une image contenant dessin&#10;&#10;Description générée automatiquement">
              <a:extLst>
                <a:ext uri="{FF2B5EF4-FFF2-40B4-BE49-F238E27FC236}">
                  <a16:creationId xmlns:a16="http://schemas.microsoft.com/office/drawing/2014/main" id="{5DEFC516-27A5-43A5-8413-DB0EE0F26E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403" y="5879795"/>
              <a:ext cx="1816676" cy="736905"/>
            </a:xfrm>
            <a:prstGeom prst="rect">
              <a:avLst/>
            </a:prstGeom>
          </p:spPr>
        </p:pic>
        <p:pic>
          <p:nvPicPr>
            <p:cNvPr id="50" name="Image 49" descr="Une image contenant dessin&#10;&#10;Description générée automatiquement">
              <a:extLst>
                <a:ext uri="{FF2B5EF4-FFF2-40B4-BE49-F238E27FC236}">
                  <a16:creationId xmlns:a16="http://schemas.microsoft.com/office/drawing/2014/main" id="{218612BD-FB40-420B-8465-ED2C791D99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97104" y="6030667"/>
              <a:ext cx="1783620" cy="647956"/>
            </a:xfrm>
            <a:prstGeom prst="rect">
              <a:avLst/>
            </a:prstGeom>
          </p:spPr>
        </p:pic>
        <p:pic>
          <p:nvPicPr>
            <p:cNvPr id="51" name="Image 50">
              <a:extLst>
                <a:ext uri="{FF2B5EF4-FFF2-40B4-BE49-F238E27FC236}">
                  <a16:creationId xmlns:a16="http://schemas.microsoft.com/office/drawing/2014/main" id="{59633F88-1108-4B05-8E34-119F735F7496}"/>
                </a:ext>
              </a:extLst>
            </p:cNvPr>
            <p:cNvPicPr>
              <a:picLocks noChangeAspect="1"/>
            </p:cNvPicPr>
            <p:nvPr/>
          </p:nvPicPr>
          <p:blipFill>
            <a:blip r:embed="rId12"/>
            <a:stretch>
              <a:fillRect/>
            </a:stretch>
          </p:blipFill>
          <p:spPr>
            <a:xfrm>
              <a:off x="4908859" y="6013592"/>
              <a:ext cx="2958703" cy="647956"/>
            </a:xfrm>
            <a:prstGeom prst="rect">
              <a:avLst/>
            </a:prstGeom>
          </p:spPr>
        </p:pic>
        <p:pic>
          <p:nvPicPr>
            <p:cNvPr id="52" name="Image 51" descr="Une image contenant dessin, horloge&#10;&#10;Description générée automatiquement">
              <a:extLst>
                <a:ext uri="{FF2B5EF4-FFF2-40B4-BE49-F238E27FC236}">
                  <a16:creationId xmlns:a16="http://schemas.microsoft.com/office/drawing/2014/main" id="{34CB6912-38A0-41C3-9026-1C7CE4091B8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73907" y="6096798"/>
              <a:ext cx="1684024" cy="566929"/>
            </a:xfrm>
            <a:prstGeom prst="rect">
              <a:avLst/>
            </a:prstGeom>
          </p:spPr>
        </p:pic>
      </p:grpSp>
      <p:pic>
        <p:nvPicPr>
          <p:cNvPr id="4" name="Image 3" descr="Une image contenant personne, intérieur, homme, debout&#10;&#10;Description générée automatiquement">
            <a:extLst>
              <a:ext uri="{FF2B5EF4-FFF2-40B4-BE49-F238E27FC236}">
                <a16:creationId xmlns:a16="http://schemas.microsoft.com/office/drawing/2014/main" id="{761BC421-09F3-4A1D-9E84-B1C095DCD4F6}"/>
              </a:ext>
            </a:extLst>
          </p:cNvPr>
          <p:cNvPicPr>
            <a:picLocks noChangeAspect="1"/>
          </p:cNvPicPr>
          <p:nvPr/>
        </p:nvPicPr>
        <p:blipFill rotWithShape="1">
          <a:blip r:embed="rId14">
            <a:extLst>
              <a:ext uri="{28A0092B-C50C-407E-A947-70E740481C1C}">
                <a14:useLocalDpi xmlns:a14="http://schemas.microsoft.com/office/drawing/2010/main" val="0"/>
              </a:ext>
            </a:extLst>
          </a:blip>
          <a:srcRect l="6309" t="6876" r="1757" b="10125"/>
          <a:stretch/>
        </p:blipFill>
        <p:spPr>
          <a:xfrm>
            <a:off x="17402348" y="6375271"/>
            <a:ext cx="3484609" cy="4450044"/>
          </a:xfrm>
          <a:prstGeom prst="rect">
            <a:avLst/>
          </a:prstGeom>
        </p:spPr>
      </p:pic>
      <p:pic>
        <p:nvPicPr>
          <p:cNvPr id="5" name="Image 4" descr="Une image contenant personne, homme, intérieur, regardant&#10;&#10;Description générée automatiquement">
            <a:extLst>
              <a:ext uri="{FF2B5EF4-FFF2-40B4-BE49-F238E27FC236}">
                <a16:creationId xmlns:a16="http://schemas.microsoft.com/office/drawing/2014/main" id="{887A35B6-5700-584A-8A24-D6D34F3481D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3077" y="11110130"/>
            <a:ext cx="3526843" cy="4845772"/>
          </a:xfrm>
          <a:prstGeom prst="rect">
            <a:avLst/>
          </a:prstGeom>
        </p:spPr>
      </p:pic>
      <p:cxnSp>
        <p:nvCxnSpPr>
          <p:cNvPr id="31" name="Connecteur droit 30">
            <a:extLst>
              <a:ext uri="{FF2B5EF4-FFF2-40B4-BE49-F238E27FC236}">
                <a16:creationId xmlns:a16="http://schemas.microsoft.com/office/drawing/2014/main" id="{BF131D8F-F99D-469B-87E0-BAB33C35BAD7}"/>
              </a:ext>
            </a:extLst>
          </p:cNvPr>
          <p:cNvCxnSpPr>
            <a:cxnSpLocks/>
          </p:cNvCxnSpPr>
          <p:nvPr/>
        </p:nvCxnSpPr>
        <p:spPr>
          <a:xfrm>
            <a:off x="316556" y="5495098"/>
            <a:ext cx="2075051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 name="Jaune 1">
            <a:hlinkClick r:id="" action="ppaction://media"/>
            <a:extLst>
              <a:ext uri="{FF2B5EF4-FFF2-40B4-BE49-F238E27FC236}">
                <a16:creationId xmlns:a16="http://schemas.microsoft.com/office/drawing/2014/main" id="{4E03FB5C-F3C9-4384-8365-4C117489E36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23510195" y="6185354"/>
            <a:ext cx="487362" cy="487363"/>
          </a:xfrm>
          <a:prstGeom prst="rect">
            <a:avLst/>
          </a:prstGeom>
        </p:spPr>
      </p:pic>
    </p:spTree>
    <p:extLst>
      <p:ext uri="{BB962C8B-B14F-4D97-AF65-F5344CB8AC3E}">
        <p14:creationId xmlns:p14="http://schemas.microsoft.com/office/powerpoint/2010/main" val="137275128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a:extLst>
              <a:ext uri="{FF2B5EF4-FFF2-40B4-BE49-F238E27FC236}">
                <a16:creationId xmlns:a16="http://schemas.microsoft.com/office/drawing/2014/main" id="{1D7D4BF9-CDDF-4FFF-AFF3-C80A419A4C3B}"/>
              </a:ext>
            </a:extLst>
          </p:cNvPr>
          <p:cNvSpPr txBox="1"/>
          <p:nvPr/>
        </p:nvSpPr>
        <p:spPr>
          <a:xfrm>
            <a:off x="496640" y="11021571"/>
            <a:ext cx="20390299" cy="12282850"/>
          </a:xfrm>
          <a:prstGeom prst="rect">
            <a:avLst/>
          </a:prstGeom>
          <a:noFill/>
        </p:spPr>
        <p:txBody>
          <a:bodyPr wrap="square" rtlCol="0">
            <a:spAutoFit/>
          </a:bodyPr>
          <a:lstStyle/>
          <a:p>
            <a:pPr algn="just"/>
            <a:endParaRPr lang="fr-BE" sz="2829"/>
          </a:p>
          <a:p>
            <a:pPr algn="just"/>
            <a:r>
              <a:rPr lang="fr-BE" sz="2829"/>
              <a:t>Ce nouveau projet du parc hibakusha se base sur un grand principe « Une structure légère pour une mémoire forte ». </a:t>
            </a:r>
          </a:p>
          <a:p>
            <a:pPr algn="just"/>
            <a:endParaRPr lang="fr-BE" sz="2829"/>
          </a:p>
          <a:p>
            <a:pPr algn="just"/>
            <a:r>
              <a:rPr lang="fr-BE" sz="2829"/>
              <a:t>Celui-ci se situe au centre du campus de la Plaine de </a:t>
            </a:r>
            <a:r>
              <a:rPr lang="fr-BE" sz="2829" err="1"/>
              <a:t>Nimy</a:t>
            </a:r>
            <a:r>
              <a:rPr lang="fr-BE" sz="2829"/>
              <a:t>, à la jonction de la partie Nord qui est la partie plus scientifique et celle des grands amphithéâtres. Le choix de cet emplacement est stratégique pour la visibilité de celui-ci, car c’est un lieu de passage très fréquenté, c’est le point central de la plaine de </a:t>
            </a:r>
            <a:r>
              <a:rPr lang="fr-BE" sz="2829" err="1"/>
              <a:t>Nimy</a:t>
            </a:r>
            <a:r>
              <a:rPr lang="fr-BE" sz="2829"/>
              <a:t> ainsi que le point de rencontre de nos 5 chemins d’accès. Ce projet permet également de créer une connexion entre la zone Nord et la zone Sud. </a:t>
            </a:r>
          </a:p>
          <a:p>
            <a:pPr algn="just"/>
            <a:endParaRPr lang="fr-BE" sz="2829"/>
          </a:p>
          <a:p>
            <a:pPr algn="just"/>
            <a:r>
              <a:rPr lang="fr-BE" sz="2829"/>
              <a:t>La structure de ce nouveau pavillon est composée de bois et remplie de panneau de tissage de bois amovibles, ce qui permet de créer diverse ambiance en fonction des évènements de l’année grâce aux jeux de lumière que peuvent créer les rayons du soleil dans le tissage du bois. La limite entre l’intérieur et l’extérieur est infime ce qui donne une certaine transparence au pavillon. Le choix du bois a aussi été favorisé pour son aspect naturel ce qui contraste avec la massivité des bâtiments aux alentours. On retrouve également une toile qui recouvre la structure en cas d’intempéries. </a:t>
            </a:r>
          </a:p>
          <a:p>
            <a:pPr algn="just"/>
            <a:endParaRPr lang="fr-BE" sz="2829"/>
          </a:p>
          <a:p>
            <a:pPr algn="just"/>
            <a:r>
              <a:rPr lang="fr-BE" sz="2829"/>
              <a:t>L’origine de la forme de ce pavillon provient de la forme qui se dégage de l’explosion des bombes d’Hiroshima et de Nagasaki, ce qui est donc une symbolique forte et en même temps sa forme organique rend le pavillon plus léger et amène une certaine sérénité que l’on ne retrouve pas dans une forme rigide tel que les bâtiments voisins</a:t>
            </a:r>
          </a:p>
          <a:p>
            <a:pPr algn="just"/>
            <a:endParaRPr lang="fr-BE" sz="2829"/>
          </a:p>
          <a:p>
            <a:pPr algn="just"/>
            <a:r>
              <a:rPr lang="fr-BE" sz="2829"/>
              <a:t>Les accès à ce site représentent les 5 régions du monde où ont été réalisés des essais nucléaires. Ces chemins sont formés de pas japonais amenant les visiteurs jusqu’à cette structure légère.</a:t>
            </a:r>
          </a:p>
          <a:p>
            <a:pPr algn="just"/>
            <a:endParaRPr lang="fr-BE" sz="2829"/>
          </a:p>
          <a:p>
            <a:pPr algn="just"/>
            <a:r>
              <a:rPr lang="fr-BE" sz="2829"/>
              <a:t>La circulation dans le pavillon n’est pas dictée mais suggérée par le jeu de panneaux ouverts et fermés, il est donc possible du créer une entrée unique comme plusieurs entrées en fonction de l’influence de personnes. </a:t>
            </a:r>
          </a:p>
          <a:p>
            <a:pPr algn="just"/>
            <a:endParaRPr lang="fr-BE" sz="2829"/>
          </a:p>
          <a:p>
            <a:pPr algn="just"/>
            <a:r>
              <a:rPr lang="fr-BE" sz="2829"/>
              <a:t>Les stèles historiques qui étaient présentes sur l’ancien site du parc Hibakusha sont reprises sur le nouveau site. Les grandes stèles sont aux abords des chemins en pas japonais menant au pavillon tandis que les petites stèles indicatives des essaies nucléaires sont présentes à l’intérieur du pavillon sur les parties fixes de la structure et intégré dans le sol du pavillon. </a:t>
            </a:r>
          </a:p>
          <a:p>
            <a:pPr algn="just"/>
            <a:endParaRPr lang="fr-FR" sz="2829"/>
          </a:p>
        </p:txBody>
      </p:sp>
      <p:sp>
        <p:nvSpPr>
          <p:cNvPr id="19" name="Rectangle 18">
            <a:extLst>
              <a:ext uri="{FF2B5EF4-FFF2-40B4-BE49-F238E27FC236}">
                <a16:creationId xmlns:a16="http://schemas.microsoft.com/office/drawing/2014/main" id="{9F7042EB-2B81-4FCE-885F-9D14DF060E08}"/>
              </a:ext>
            </a:extLst>
          </p:cNvPr>
          <p:cNvSpPr/>
          <p:nvPr/>
        </p:nvSpPr>
        <p:spPr>
          <a:xfrm>
            <a:off x="12710229" y="4913102"/>
            <a:ext cx="8247156" cy="963084"/>
          </a:xfrm>
          <a:prstGeom prst="rect">
            <a:avLst/>
          </a:prstGeom>
        </p:spPr>
        <p:txBody>
          <a:bodyPr wrap="square">
            <a:spAutoFit/>
          </a:bodyPr>
          <a:lstStyle/>
          <a:p>
            <a:r>
              <a:rPr lang="fr-FR" sz="2829"/>
              <a:t>Groupe 3 – CASSOTTI Alyssia, HORNOY Nathan, LEGROS Clarisse, TACK Emeline</a:t>
            </a:r>
          </a:p>
        </p:txBody>
      </p:sp>
      <p:sp>
        <p:nvSpPr>
          <p:cNvPr id="22" name="Rectangle 21">
            <a:extLst>
              <a:ext uri="{FF2B5EF4-FFF2-40B4-BE49-F238E27FC236}">
                <a16:creationId xmlns:a16="http://schemas.microsoft.com/office/drawing/2014/main" id="{D0F81FF5-B0B4-4A48-B369-0C819D3BC121}"/>
              </a:ext>
            </a:extLst>
          </p:cNvPr>
          <p:cNvSpPr/>
          <p:nvPr/>
        </p:nvSpPr>
        <p:spPr>
          <a:xfrm>
            <a:off x="496653" y="8597129"/>
            <a:ext cx="20390324" cy="614655"/>
          </a:xfrm>
          <a:prstGeom prst="rect">
            <a:avLst/>
          </a:prstGeom>
        </p:spPr>
        <p:txBody>
          <a:bodyPr wrap="square">
            <a:spAutoFit/>
          </a:bodyPr>
          <a:lstStyle/>
          <a:p>
            <a:pPr algn="ctr"/>
            <a:r>
              <a:rPr lang="fr-FR" sz="3394" b="1"/>
              <a:t>Une structure légère pour une mémoire forte</a:t>
            </a:r>
          </a:p>
        </p:txBody>
      </p:sp>
      <p:grpSp>
        <p:nvGrpSpPr>
          <p:cNvPr id="25" name="Group 6">
            <a:extLst>
              <a:ext uri="{FF2B5EF4-FFF2-40B4-BE49-F238E27FC236}">
                <a16:creationId xmlns:a16="http://schemas.microsoft.com/office/drawing/2014/main" id="{1B8023E9-F5D0-4CD8-A50A-C76D04538E9B}"/>
              </a:ext>
            </a:extLst>
          </p:cNvPr>
          <p:cNvGrpSpPr>
            <a:grpSpLocks/>
          </p:cNvGrpSpPr>
          <p:nvPr/>
        </p:nvGrpSpPr>
        <p:grpSpPr bwMode="auto">
          <a:xfrm>
            <a:off x="6458623" y="285968"/>
            <a:ext cx="8299183" cy="3983943"/>
            <a:chOff x="12869" y="-7951"/>
            <a:chExt cx="10942" cy="7454"/>
          </a:xfrm>
        </p:grpSpPr>
        <p:pic>
          <p:nvPicPr>
            <p:cNvPr id="26" name="Picture 7">
              <a:extLst>
                <a:ext uri="{FF2B5EF4-FFF2-40B4-BE49-F238E27FC236}">
                  <a16:creationId xmlns:a16="http://schemas.microsoft.com/office/drawing/2014/main" id="{54DB1DAF-611C-4626-80B1-4FF2A2F3E5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9" y="-7951"/>
              <a:ext cx="9040" cy="58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a:extLst>
                <a:ext uri="{FF2B5EF4-FFF2-40B4-BE49-F238E27FC236}">
                  <a16:creationId xmlns:a16="http://schemas.microsoft.com/office/drawing/2014/main" id="{0A9032F5-B2A4-4B76-9E57-F836FB4668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54" y="-4104"/>
              <a:ext cx="6560" cy="3540"/>
            </a:xfrm>
            <a:prstGeom prst="rect">
              <a:avLst/>
            </a:prstGeom>
            <a:noFill/>
            <a:extLst>
              <a:ext uri="{909E8E84-426E-40DD-AFC4-6F175D3DCCD1}">
                <a14:hiddenFill xmlns:a14="http://schemas.microsoft.com/office/drawing/2010/main">
                  <a:solidFill>
                    <a:srgbClr val="FFFFFF"/>
                  </a:solidFill>
                </a14:hiddenFill>
              </a:ext>
            </a:extLst>
          </p:spPr>
        </p:pic>
        <p:sp>
          <p:nvSpPr>
            <p:cNvPr id="28" name="Freeform 9">
              <a:extLst>
                <a:ext uri="{FF2B5EF4-FFF2-40B4-BE49-F238E27FC236}">
                  <a16:creationId xmlns:a16="http://schemas.microsoft.com/office/drawing/2014/main" id="{A4689891-B86E-40B5-A3FA-422E68B9E018}"/>
                </a:ext>
              </a:extLst>
            </p:cNvPr>
            <p:cNvSpPr>
              <a:spLocks/>
            </p:cNvSpPr>
            <p:nvPr/>
          </p:nvSpPr>
          <p:spPr bwMode="auto">
            <a:xfrm>
              <a:off x="14896" y="-3391"/>
              <a:ext cx="5755" cy="250"/>
            </a:xfrm>
            <a:custGeom>
              <a:avLst/>
              <a:gdLst>
                <a:gd name="T0" fmla="*/ 5654 w 5755"/>
                <a:gd name="T1" fmla="*/ 0 h 250"/>
                <a:gd name="T2" fmla="*/ 100 w 5755"/>
                <a:gd name="T3" fmla="*/ 0 h 250"/>
                <a:gd name="T4" fmla="*/ 42 w 5755"/>
                <a:gd name="T5" fmla="*/ 1 h 250"/>
                <a:gd name="T6" fmla="*/ 12 w 5755"/>
                <a:gd name="T7" fmla="*/ 12 h 250"/>
                <a:gd name="T8" fmla="*/ 1 w 5755"/>
                <a:gd name="T9" fmla="*/ 42 h 250"/>
                <a:gd name="T10" fmla="*/ 0 w 5755"/>
                <a:gd name="T11" fmla="*/ 100 h 250"/>
                <a:gd name="T12" fmla="*/ 0 w 5755"/>
                <a:gd name="T13" fmla="*/ 149 h 250"/>
                <a:gd name="T14" fmla="*/ 1 w 5755"/>
                <a:gd name="T15" fmla="*/ 207 h 250"/>
                <a:gd name="T16" fmla="*/ 12 w 5755"/>
                <a:gd name="T17" fmla="*/ 236 h 250"/>
                <a:gd name="T18" fmla="*/ 42 w 5755"/>
                <a:gd name="T19" fmla="*/ 247 h 250"/>
                <a:gd name="T20" fmla="*/ 100 w 5755"/>
                <a:gd name="T21" fmla="*/ 249 h 250"/>
                <a:gd name="T22" fmla="*/ 5654 w 5755"/>
                <a:gd name="T23" fmla="*/ 249 h 250"/>
                <a:gd name="T24" fmla="*/ 5712 w 5755"/>
                <a:gd name="T25" fmla="*/ 247 h 250"/>
                <a:gd name="T26" fmla="*/ 5741 w 5755"/>
                <a:gd name="T27" fmla="*/ 236 h 250"/>
                <a:gd name="T28" fmla="*/ 5752 w 5755"/>
                <a:gd name="T29" fmla="*/ 207 h 250"/>
                <a:gd name="T30" fmla="*/ 5754 w 5755"/>
                <a:gd name="T31" fmla="*/ 149 h 250"/>
                <a:gd name="T32" fmla="*/ 5754 w 5755"/>
                <a:gd name="T33" fmla="*/ 100 h 250"/>
                <a:gd name="T34" fmla="*/ 5752 w 5755"/>
                <a:gd name="T35" fmla="*/ 42 h 250"/>
                <a:gd name="T36" fmla="*/ 5741 w 5755"/>
                <a:gd name="T37" fmla="*/ 12 h 250"/>
                <a:gd name="T38" fmla="*/ 5712 w 5755"/>
                <a:gd name="T39" fmla="*/ 1 h 250"/>
                <a:gd name="T40" fmla="*/ 5654 w 5755"/>
                <a:gd name="T41" fmla="*/ 0 h 2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55" h="250">
                  <a:moveTo>
                    <a:pt x="5654" y="0"/>
                  </a:moveTo>
                  <a:lnTo>
                    <a:pt x="100" y="0"/>
                  </a:lnTo>
                  <a:lnTo>
                    <a:pt x="42" y="1"/>
                  </a:lnTo>
                  <a:lnTo>
                    <a:pt x="12" y="12"/>
                  </a:lnTo>
                  <a:lnTo>
                    <a:pt x="1" y="42"/>
                  </a:lnTo>
                  <a:lnTo>
                    <a:pt x="0" y="100"/>
                  </a:lnTo>
                  <a:lnTo>
                    <a:pt x="0" y="149"/>
                  </a:lnTo>
                  <a:lnTo>
                    <a:pt x="1" y="207"/>
                  </a:lnTo>
                  <a:lnTo>
                    <a:pt x="12" y="236"/>
                  </a:lnTo>
                  <a:lnTo>
                    <a:pt x="42" y="247"/>
                  </a:lnTo>
                  <a:lnTo>
                    <a:pt x="100" y="249"/>
                  </a:lnTo>
                  <a:lnTo>
                    <a:pt x="5654" y="249"/>
                  </a:lnTo>
                  <a:lnTo>
                    <a:pt x="5712" y="247"/>
                  </a:lnTo>
                  <a:lnTo>
                    <a:pt x="5741" y="236"/>
                  </a:lnTo>
                  <a:lnTo>
                    <a:pt x="5752" y="207"/>
                  </a:lnTo>
                  <a:lnTo>
                    <a:pt x="5754" y="149"/>
                  </a:lnTo>
                  <a:lnTo>
                    <a:pt x="5754" y="100"/>
                  </a:lnTo>
                  <a:lnTo>
                    <a:pt x="5752" y="42"/>
                  </a:lnTo>
                  <a:lnTo>
                    <a:pt x="5741" y="12"/>
                  </a:lnTo>
                  <a:lnTo>
                    <a:pt x="5712" y="1"/>
                  </a:lnTo>
                  <a:lnTo>
                    <a:pt x="5654"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58651" tIns="129326" rIns="258651" bIns="129326" numCol="1" anchor="t" anchorCtr="0" compatLnSpc="1">
              <a:prstTxWarp prst="textNoShape">
                <a:avLst/>
              </a:prstTxWarp>
            </a:bodyPr>
            <a:lstStyle/>
            <a:p>
              <a:endParaRPr lang="fr-BE" sz="5091"/>
            </a:p>
          </p:txBody>
        </p:sp>
        <p:sp>
          <p:nvSpPr>
            <p:cNvPr id="29" name="Freeform 10">
              <a:extLst>
                <a:ext uri="{FF2B5EF4-FFF2-40B4-BE49-F238E27FC236}">
                  <a16:creationId xmlns:a16="http://schemas.microsoft.com/office/drawing/2014/main" id="{895A1C02-C32D-4958-B1CA-1EBA4A84E9E9}"/>
                </a:ext>
              </a:extLst>
            </p:cNvPr>
            <p:cNvSpPr>
              <a:spLocks/>
            </p:cNvSpPr>
            <p:nvPr/>
          </p:nvSpPr>
          <p:spPr bwMode="auto">
            <a:xfrm>
              <a:off x="14896" y="-3391"/>
              <a:ext cx="5755" cy="250"/>
            </a:xfrm>
            <a:custGeom>
              <a:avLst/>
              <a:gdLst>
                <a:gd name="T0" fmla="*/ 100 w 5755"/>
                <a:gd name="T1" fmla="*/ 0 h 250"/>
                <a:gd name="T2" fmla="*/ 42 w 5755"/>
                <a:gd name="T3" fmla="*/ 1 h 250"/>
                <a:gd name="T4" fmla="*/ 12 w 5755"/>
                <a:gd name="T5" fmla="*/ 12 h 250"/>
                <a:gd name="T6" fmla="*/ 1 w 5755"/>
                <a:gd name="T7" fmla="*/ 42 h 250"/>
                <a:gd name="T8" fmla="*/ 0 w 5755"/>
                <a:gd name="T9" fmla="*/ 100 h 250"/>
                <a:gd name="T10" fmla="*/ 0 w 5755"/>
                <a:gd name="T11" fmla="*/ 149 h 250"/>
                <a:gd name="T12" fmla="*/ 1 w 5755"/>
                <a:gd name="T13" fmla="*/ 207 h 250"/>
                <a:gd name="T14" fmla="*/ 12 w 5755"/>
                <a:gd name="T15" fmla="*/ 236 h 250"/>
                <a:gd name="T16" fmla="*/ 42 w 5755"/>
                <a:gd name="T17" fmla="*/ 247 h 250"/>
                <a:gd name="T18" fmla="*/ 100 w 5755"/>
                <a:gd name="T19" fmla="*/ 249 h 250"/>
                <a:gd name="T20" fmla="*/ 5654 w 5755"/>
                <a:gd name="T21" fmla="*/ 249 h 250"/>
                <a:gd name="T22" fmla="*/ 5712 w 5755"/>
                <a:gd name="T23" fmla="*/ 247 h 250"/>
                <a:gd name="T24" fmla="*/ 5741 w 5755"/>
                <a:gd name="T25" fmla="*/ 236 h 250"/>
                <a:gd name="T26" fmla="*/ 5752 w 5755"/>
                <a:gd name="T27" fmla="*/ 207 h 250"/>
                <a:gd name="T28" fmla="*/ 5754 w 5755"/>
                <a:gd name="T29" fmla="*/ 149 h 250"/>
                <a:gd name="T30" fmla="*/ 5754 w 5755"/>
                <a:gd name="T31" fmla="*/ 100 h 250"/>
                <a:gd name="T32" fmla="*/ 5752 w 5755"/>
                <a:gd name="T33" fmla="*/ 42 h 250"/>
                <a:gd name="T34" fmla="*/ 5741 w 5755"/>
                <a:gd name="T35" fmla="*/ 12 h 250"/>
                <a:gd name="T36" fmla="*/ 5712 w 5755"/>
                <a:gd name="T37" fmla="*/ 1 h 250"/>
                <a:gd name="T38" fmla="*/ 5654 w 5755"/>
                <a:gd name="T39" fmla="*/ 0 h 250"/>
                <a:gd name="T40" fmla="*/ 100 w 5755"/>
                <a:gd name="T41" fmla="*/ 0 h 2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55" h="250">
                  <a:moveTo>
                    <a:pt x="100" y="0"/>
                  </a:moveTo>
                  <a:lnTo>
                    <a:pt x="42" y="1"/>
                  </a:lnTo>
                  <a:lnTo>
                    <a:pt x="12" y="12"/>
                  </a:lnTo>
                  <a:lnTo>
                    <a:pt x="1" y="42"/>
                  </a:lnTo>
                  <a:lnTo>
                    <a:pt x="0" y="100"/>
                  </a:lnTo>
                  <a:lnTo>
                    <a:pt x="0" y="149"/>
                  </a:lnTo>
                  <a:lnTo>
                    <a:pt x="1" y="207"/>
                  </a:lnTo>
                  <a:lnTo>
                    <a:pt x="12" y="236"/>
                  </a:lnTo>
                  <a:lnTo>
                    <a:pt x="42" y="247"/>
                  </a:lnTo>
                  <a:lnTo>
                    <a:pt x="100" y="249"/>
                  </a:lnTo>
                  <a:lnTo>
                    <a:pt x="5654" y="249"/>
                  </a:lnTo>
                  <a:lnTo>
                    <a:pt x="5712" y="247"/>
                  </a:lnTo>
                  <a:lnTo>
                    <a:pt x="5741" y="236"/>
                  </a:lnTo>
                  <a:lnTo>
                    <a:pt x="5752" y="207"/>
                  </a:lnTo>
                  <a:lnTo>
                    <a:pt x="5754" y="149"/>
                  </a:lnTo>
                  <a:lnTo>
                    <a:pt x="5754" y="100"/>
                  </a:lnTo>
                  <a:lnTo>
                    <a:pt x="5752" y="42"/>
                  </a:lnTo>
                  <a:lnTo>
                    <a:pt x="5741" y="12"/>
                  </a:lnTo>
                  <a:lnTo>
                    <a:pt x="5712" y="1"/>
                  </a:lnTo>
                  <a:lnTo>
                    <a:pt x="5654" y="0"/>
                  </a:lnTo>
                  <a:lnTo>
                    <a:pt x="100" y="0"/>
                  </a:lnTo>
                  <a:close/>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258651" tIns="129326" rIns="258651" bIns="129326" numCol="1" anchor="t" anchorCtr="0" compatLnSpc="1">
              <a:prstTxWarp prst="textNoShape">
                <a:avLst/>
              </a:prstTxWarp>
            </a:bodyPr>
            <a:lstStyle/>
            <a:p>
              <a:endParaRPr lang="fr-BE" sz="5091"/>
            </a:p>
          </p:txBody>
        </p:sp>
        <p:sp>
          <p:nvSpPr>
            <p:cNvPr id="30" name="Freeform 11">
              <a:extLst>
                <a:ext uri="{FF2B5EF4-FFF2-40B4-BE49-F238E27FC236}">
                  <a16:creationId xmlns:a16="http://schemas.microsoft.com/office/drawing/2014/main" id="{9B8C3B56-9028-4AAC-95BA-A97515F908C5}"/>
                </a:ext>
              </a:extLst>
            </p:cNvPr>
            <p:cNvSpPr>
              <a:spLocks/>
            </p:cNvSpPr>
            <p:nvPr/>
          </p:nvSpPr>
          <p:spPr bwMode="auto">
            <a:xfrm>
              <a:off x="15713" y="-3019"/>
              <a:ext cx="4119" cy="160"/>
            </a:xfrm>
            <a:custGeom>
              <a:avLst/>
              <a:gdLst>
                <a:gd name="T0" fmla="*/ 4058 w 4119"/>
                <a:gd name="T1" fmla="*/ 0 h 160"/>
                <a:gd name="T2" fmla="*/ 60 w 4119"/>
                <a:gd name="T3" fmla="*/ 0 h 160"/>
                <a:gd name="T4" fmla="*/ 25 w 4119"/>
                <a:gd name="T5" fmla="*/ 0 h 160"/>
                <a:gd name="T6" fmla="*/ 7 w 4119"/>
                <a:gd name="T7" fmla="*/ 7 h 160"/>
                <a:gd name="T8" fmla="*/ 0 w 4119"/>
                <a:gd name="T9" fmla="*/ 25 h 160"/>
                <a:gd name="T10" fmla="*/ 0 w 4119"/>
                <a:gd name="T11" fmla="*/ 60 h 160"/>
                <a:gd name="T12" fmla="*/ 0 w 4119"/>
                <a:gd name="T13" fmla="*/ 100 h 160"/>
                <a:gd name="T14" fmla="*/ 0 w 4119"/>
                <a:gd name="T15" fmla="*/ 134 h 160"/>
                <a:gd name="T16" fmla="*/ 7 w 4119"/>
                <a:gd name="T17" fmla="*/ 152 h 160"/>
                <a:gd name="T18" fmla="*/ 25 w 4119"/>
                <a:gd name="T19" fmla="*/ 159 h 160"/>
                <a:gd name="T20" fmla="*/ 60 w 4119"/>
                <a:gd name="T21" fmla="*/ 160 h 160"/>
                <a:gd name="T22" fmla="*/ 4058 w 4119"/>
                <a:gd name="T23" fmla="*/ 160 h 160"/>
                <a:gd name="T24" fmla="*/ 4093 w 4119"/>
                <a:gd name="T25" fmla="*/ 159 h 160"/>
                <a:gd name="T26" fmla="*/ 4111 w 4119"/>
                <a:gd name="T27" fmla="*/ 152 h 160"/>
                <a:gd name="T28" fmla="*/ 4117 w 4119"/>
                <a:gd name="T29" fmla="*/ 134 h 160"/>
                <a:gd name="T30" fmla="*/ 4118 w 4119"/>
                <a:gd name="T31" fmla="*/ 100 h 160"/>
                <a:gd name="T32" fmla="*/ 4118 w 4119"/>
                <a:gd name="T33" fmla="*/ 60 h 160"/>
                <a:gd name="T34" fmla="*/ 4117 w 4119"/>
                <a:gd name="T35" fmla="*/ 25 h 160"/>
                <a:gd name="T36" fmla="*/ 4111 w 4119"/>
                <a:gd name="T37" fmla="*/ 7 h 160"/>
                <a:gd name="T38" fmla="*/ 4093 w 4119"/>
                <a:gd name="T39" fmla="*/ 0 h 160"/>
                <a:gd name="T40" fmla="*/ 4058 w 4119"/>
                <a:gd name="T41" fmla="*/ 0 h 1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19" h="160">
                  <a:moveTo>
                    <a:pt x="4058" y="0"/>
                  </a:moveTo>
                  <a:lnTo>
                    <a:pt x="60" y="0"/>
                  </a:lnTo>
                  <a:lnTo>
                    <a:pt x="25" y="0"/>
                  </a:lnTo>
                  <a:lnTo>
                    <a:pt x="7" y="7"/>
                  </a:lnTo>
                  <a:lnTo>
                    <a:pt x="0" y="25"/>
                  </a:lnTo>
                  <a:lnTo>
                    <a:pt x="0" y="60"/>
                  </a:lnTo>
                  <a:lnTo>
                    <a:pt x="0" y="100"/>
                  </a:lnTo>
                  <a:lnTo>
                    <a:pt x="0" y="134"/>
                  </a:lnTo>
                  <a:lnTo>
                    <a:pt x="7" y="152"/>
                  </a:lnTo>
                  <a:lnTo>
                    <a:pt x="25" y="159"/>
                  </a:lnTo>
                  <a:lnTo>
                    <a:pt x="60" y="160"/>
                  </a:lnTo>
                  <a:lnTo>
                    <a:pt x="4058" y="160"/>
                  </a:lnTo>
                  <a:lnTo>
                    <a:pt x="4093" y="159"/>
                  </a:lnTo>
                  <a:lnTo>
                    <a:pt x="4111" y="152"/>
                  </a:lnTo>
                  <a:lnTo>
                    <a:pt x="4117" y="134"/>
                  </a:lnTo>
                  <a:lnTo>
                    <a:pt x="4118" y="100"/>
                  </a:lnTo>
                  <a:lnTo>
                    <a:pt x="4118" y="60"/>
                  </a:lnTo>
                  <a:lnTo>
                    <a:pt x="4117" y="25"/>
                  </a:lnTo>
                  <a:lnTo>
                    <a:pt x="4111" y="7"/>
                  </a:lnTo>
                  <a:lnTo>
                    <a:pt x="4093" y="0"/>
                  </a:lnTo>
                  <a:lnTo>
                    <a:pt x="4058"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58651" tIns="129326" rIns="258651" bIns="129326" numCol="1" anchor="t" anchorCtr="0" compatLnSpc="1">
              <a:prstTxWarp prst="textNoShape">
                <a:avLst/>
              </a:prstTxWarp>
            </a:bodyPr>
            <a:lstStyle/>
            <a:p>
              <a:endParaRPr lang="fr-BE" sz="5091"/>
            </a:p>
          </p:txBody>
        </p:sp>
        <p:sp>
          <p:nvSpPr>
            <p:cNvPr id="31" name="Freeform 12">
              <a:extLst>
                <a:ext uri="{FF2B5EF4-FFF2-40B4-BE49-F238E27FC236}">
                  <a16:creationId xmlns:a16="http://schemas.microsoft.com/office/drawing/2014/main" id="{948D69A5-0526-4EB5-8D1E-7A7CB63A3A70}"/>
                </a:ext>
              </a:extLst>
            </p:cNvPr>
            <p:cNvSpPr>
              <a:spLocks/>
            </p:cNvSpPr>
            <p:nvPr/>
          </p:nvSpPr>
          <p:spPr bwMode="auto">
            <a:xfrm>
              <a:off x="15713" y="-3019"/>
              <a:ext cx="4119" cy="160"/>
            </a:xfrm>
            <a:custGeom>
              <a:avLst/>
              <a:gdLst>
                <a:gd name="T0" fmla="*/ 60 w 4119"/>
                <a:gd name="T1" fmla="*/ 0 h 160"/>
                <a:gd name="T2" fmla="*/ 25 w 4119"/>
                <a:gd name="T3" fmla="*/ 0 h 160"/>
                <a:gd name="T4" fmla="*/ 7 w 4119"/>
                <a:gd name="T5" fmla="*/ 7 h 160"/>
                <a:gd name="T6" fmla="*/ 0 w 4119"/>
                <a:gd name="T7" fmla="*/ 25 h 160"/>
                <a:gd name="T8" fmla="*/ 0 w 4119"/>
                <a:gd name="T9" fmla="*/ 60 h 160"/>
                <a:gd name="T10" fmla="*/ 0 w 4119"/>
                <a:gd name="T11" fmla="*/ 100 h 160"/>
                <a:gd name="T12" fmla="*/ 0 w 4119"/>
                <a:gd name="T13" fmla="*/ 134 h 160"/>
                <a:gd name="T14" fmla="*/ 7 w 4119"/>
                <a:gd name="T15" fmla="*/ 152 h 160"/>
                <a:gd name="T16" fmla="*/ 25 w 4119"/>
                <a:gd name="T17" fmla="*/ 159 h 160"/>
                <a:gd name="T18" fmla="*/ 60 w 4119"/>
                <a:gd name="T19" fmla="*/ 160 h 160"/>
                <a:gd name="T20" fmla="*/ 4058 w 4119"/>
                <a:gd name="T21" fmla="*/ 160 h 160"/>
                <a:gd name="T22" fmla="*/ 4093 w 4119"/>
                <a:gd name="T23" fmla="*/ 159 h 160"/>
                <a:gd name="T24" fmla="*/ 4111 w 4119"/>
                <a:gd name="T25" fmla="*/ 152 h 160"/>
                <a:gd name="T26" fmla="*/ 4117 w 4119"/>
                <a:gd name="T27" fmla="*/ 134 h 160"/>
                <a:gd name="T28" fmla="*/ 4118 w 4119"/>
                <a:gd name="T29" fmla="*/ 100 h 160"/>
                <a:gd name="T30" fmla="*/ 4118 w 4119"/>
                <a:gd name="T31" fmla="*/ 60 h 160"/>
                <a:gd name="T32" fmla="*/ 4117 w 4119"/>
                <a:gd name="T33" fmla="*/ 25 h 160"/>
                <a:gd name="T34" fmla="*/ 4111 w 4119"/>
                <a:gd name="T35" fmla="*/ 7 h 160"/>
                <a:gd name="T36" fmla="*/ 4093 w 4119"/>
                <a:gd name="T37" fmla="*/ 0 h 160"/>
                <a:gd name="T38" fmla="*/ 4058 w 4119"/>
                <a:gd name="T39" fmla="*/ 0 h 160"/>
                <a:gd name="T40" fmla="*/ 60 w 4119"/>
                <a:gd name="T41" fmla="*/ 0 h 1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19" h="160">
                  <a:moveTo>
                    <a:pt x="60" y="0"/>
                  </a:moveTo>
                  <a:lnTo>
                    <a:pt x="25" y="0"/>
                  </a:lnTo>
                  <a:lnTo>
                    <a:pt x="7" y="7"/>
                  </a:lnTo>
                  <a:lnTo>
                    <a:pt x="0" y="25"/>
                  </a:lnTo>
                  <a:lnTo>
                    <a:pt x="0" y="60"/>
                  </a:lnTo>
                  <a:lnTo>
                    <a:pt x="0" y="100"/>
                  </a:lnTo>
                  <a:lnTo>
                    <a:pt x="0" y="134"/>
                  </a:lnTo>
                  <a:lnTo>
                    <a:pt x="7" y="152"/>
                  </a:lnTo>
                  <a:lnTo>
                    <a:pt x="25" y="159"/>
                  </a:lnTo>
                  <a:lnTo>
                    <a:pt x="60" y="160"/>
                  </a:lnTo>
                  <a:lnTo>
                    <a:pt x="4058" y="160"/>
                  </a:lnTo>
                  <a:lnTo>
                    <a:pt x="4093" y="159"/>
                  </a:lnTo>
                  <a:lnTo>
                    <a:pt x="4111" y="152"/>
                  </a:lnTo>
                  <a:lnTo>
                    <a:pt x="4117" y="134"/>
                  </a:lnTo>
                  <a:lnTo>
                    <a:pt x="4118" y="100"/>
                  </a:lnTo>
                  <a:lnTo>
                    <a:pt x="4118" y="60"/>
                  </a:lnTo>
                  <a:lnTo>
                    <a:pt x="4117" y="25"/>
                  </a:lnTo>
                  <a:lnTo>
                    <a:pt x="4111" y="7"/>
                  </a:lnTo>
                  <a:lnTo>
                    <a:pt x="4093" y="0"/>
                  </a:lnTo>
                  <a:lnTo>
                    <a:pt x="4058" y="0"/>
                  </a:lnTo>
                  <a:lnTo>
                    <a:pt x="60" y="0"/>
                  </a:lnTo>
                  <a:close/>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258651" tIns="129326" rIns="258651" bIns="129326" numCol="1" anchor="t" anchorCtr="0" compatLnSpc="1">
              <a:prstTxWarp prst="textNoShape">
                <a:avLst/>
              </a:prstTxWarp>
            </a:bodyPr>
            <a:lstStyle/>
            <a:p>
              <a:endParaRPr lang="fr-BE" sz="5091"/>
            </a:p>
          </p:txBody>
        </p:sp>
        <p:pic>
          <p:nvPicPr>
            <p:cNvPr id="32" name="Picture 13">
              <a:extLst>
                <a:ext uri="{FF2B5EF4-FFF2-40B4-BE49-F238E27FC236}">
                  <a16:creationId xmlns:a16="http://schemas.microsoft.com/office/drawing/2014/main" id="{0FE36B6C-6F9E-4A36-96AA-2E9A66057D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69" y="-4977"/>
              <a:ext cx="1820" cy="158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a:extLst>
                <a:ext uri="{FF2B5EF4-FFF2-40B4-BE49-F238E27FC236}">
                  <a16:creationId xmlns:a16="http://schemas.microsoft.com/office/drawing/2014/main" id="{2A3E575B-195B-4E0A-8CDC-314FE5AFB0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49" y="-986"/>
              <a:ext cx="500" cy="480"/>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15">
              <a:extLst>
                <a:ext uri="{FF2B5EF4-FFF2-40B4-BE49-F238E27FC236}">
                  <a16:creationId xmlns:a16="http://schemas.microsoft.com/office/drawing/2014/main" id="{C0AF5472-C238-4EFD-B2B1-D12497437537}"/>
                </a:ext>
              </a:extLst>
            </p:cNvPr>
            <p:cNvSpPr txBox="1">
              <a:spLocks noChangeArrowheads="1"/>
            </p:cNvSpPr>
            <p:nvPr/>
          </p:nvSpPr>
          <p:spPr bwMode="auto">
            <a:xfrm>
              <a:off x="12869" y="-7951"/>
              <a:ext cx="10942" cy="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fr-BE" sz="5091"/>
            </a:p>
          </p:txBody>
        </p:sp>
      </p:grpSp>
      <p:grpSp>
        <p:nvGrpSpPr>
          <p:cNvPr id="35" name="Groupe 34">
            <a:extLst>
              <a:ext uri="{FF2B5EF4-FFF2-40B4-BE49-F238E27FC236}">
                <a16:creationId xmlns:a16="http://schemas.microsoft.com/office/drawing/2014/main" id="{493CD7CC-7A2A-4305-B9A8-BACCB3C189DE}"/>
              </a:ext>
            </a:extLst>
          </p:cNvPr>
          <p:cNvGrpSpPr/>
          <p:nvPr/>
        </p:nvGrpSpPr>
        <p:grpSpPr>
          <a:xfrm>
            <a:off x="1149948" y="27753711"/>
            <a:ext cx="19159808" cy="1634744"/>
            <a:chOff x="475403" y="5879795"/>
            <a:chExt cx="9282528" cy="798828"/>
          </a:xfrm>
        </p:grpSpPr>
        <p:pic>
          <p:nvPicPr>
            <p:cNvPr id="36" name="Image 35" descr="Une image contenant dessin&#10;&#10;Description générée automatiquement">
              <a:extLst>
                <a:ext uri="{FF2B5EF4-FFF2-40B4-BE49-F238E27FC236}">
                  <a16:creationId xmlns:a16="http://schemas.microsoft.com/office/drawing/2014/main" id="{7EA77D02-32DB-4A77-915A-C86865590F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5403" y="5879795"/>
              <a:ext cx="1816676" cy="736905"/>
            </a:xfrm>
            <a:prstGeom prst="rect">
              <a:avLst/>
            </a:prstGeom>
          </p:spPr>
        </p:pic>
        <p:pic>
          <p:nvPicPr>
            <p:cNvPr id="37" name="Image 36" descr="Une image contenant dessin&#10;&#10;Description générée automatiquement">
              <a:extLst>
                <a:ext uri="{FF2B5EF4-FFF2-40B4-BE49-F238E27FC236}">
                  <a16:creationId xmlns:a16="http://schemas.microsoft.com/office/drawing/2014/main" id="{2A41ADD8-7144-41A2-B734-9A1956CC81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97104" y="6030667"/>
              <a:ext cx="1783620" cy="647956"/>
            </a:xfrm>
            <a:prstGeom prst="rect">
              <a:avLst/>
            </a:prstGeom>
          </p:spPr>
        </p:pic>
        <p:pic>
          <p:nvPicPr>
            <p:cNvPr id="38" name="Image 37">
              <a:extLst>
                <a:ext uri="{FF2B5EF4-FFF2-40B4-BE49-F238E27FC236}">
                  <a16:creationId xmlns:a16="http://schemas.microsoft.com/office/drawing/2014/main" id="{C92C54CA-F702-42E3-A6FD-A130A4484DF0}"/>
                </a:ext>
              </a:extLst>
            </p:cNvPr>
            <p:cNvPicPr>
              <a:picLocks noChangeAspect="1"/>
            </p:cNvPicPr>
            <p:nvPr/>
          </p:nvPicPr>
          <p:blipFill>
            <a:blip r:embed="rId10"/>
            <a:stretch>
              <a:fillRect/>
            </a:stretch>
          </p:blipFill>
          <p:spPr>
            <a:xfrm>
              <a:off x="4908859" y="6013592"/>
              <a:ext cx="2958703" cy="647956"/>
            </a:xfrm>
            <a:prstGeom prst="rect">
              <a:avLst/>
            </a:prstGeom>
          </p:spPr>
        </p:pic>
        <p:pic>
          <p:nvPicPr>
            <p:cNvPr id="39" name="Image 38" descr="Une image contenant dessin, horloge&#10;&#10;Description générée automatiquement">
              <a:extLst>
                <a:ext uri="{FF2B5EF4-FFF2-40B4-BE49-F238E27FC236}">
                  <a16:creationId xmlns:a16="http://schemas.microsoft.com/office/drawing/2014/main" id="{A7BD5D37-5B36-41DF-A9A4-33B60A7994A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73907" y="6096798"/>
              <a:ext cx="1684024" cy="566929"/>
            </a:xfrm>
            <a:prstGeom prst="rect">
              <a:avLst/>
            </a:prstGeom>
          </p:spPr>
        </p:pic>
      </p:grpSp>
      <p:pic>
        <p:nvPicPr>
          <p:cNvPr id="2" name="enregistrement 1 Cla paysage">
            <a:hlinkClick r:id="" action="ppaction://media"/>
            <a:extLst>
              <a:ext uri="{FF2B5EF4-FFF2-40B4-BE49-F238E27FC236}">
                <a16:creationId xmlns:a16="http://schemas.microsoft.com/office/drawing/2014/main" id="{1E3A9ACB-5AFB-4BE0-AFC8-AADBB825A4B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187978" y="3288089"/>
            <a:ext cx="487362" cy="487363"/>
          </a:xfrm>
          <a:prstGeom prst="rect">
            <a:avLst/>
          </a:prstGeom>
        </p:spPr>
      </p:pic>
    </p:spTree>
    <p:extLst>
      <p:ext uri="{BB962C8B-B14F-4D97-AF65-F5344CB8AC3E}">
        <p14:creationId xmlns:p14="http://schemas.microsoft.com/office/powerpoint/2010/main" val="128327567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1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C50215-55B3-47D8-A5C2-02BA1EE33CD9}"/>
              </a:ext>
            </a:extLst>
          </p:cNvPr>
          <p:cNvSpPr/>
          <p:nvPr/>
        </p:nvSpPr>
        <p:spPr>
          <a:xfrm>
            <a:off x="19258545" y="28137901"/>
            <a:ext cx="1845370" cy="1848221"/>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cxnSp>
        <p:nvCxnSpPr>
          <p:cNvPr id="17" name="Connecteur droit 16">
            <a:extLst>
              <a:ext uri="{FF2B5EF4-FFF2-40B4-BE49-F238E27FC236}">
                <a16:creationId xmlns:a16="http://schemas.microsoft.com/office/drawing/2014/main" id="{A1148D3C-2233-49CE-85F0-74099A1804AF}"/>
              </a:ext>
            </a:extLst>
          </p:cNvPr>
          <p:cNvCxnSpPr>
            <a:cxnSpLocks/>
          </p:cNvCxnSpPr>
          <p:nvPr/>
        </p:nvCxnSpPr>
        <p:spPr>
          <a:xfrm>
            <a:off x="309862" y="4982991"/>
            <a:ext cx="2075051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Sous-titre 2">
            <a:extLst>
              <a:ext uri="{FF2B5EF4-FFF2-40B4-BE49-F238E27FC236}">
                <a16:creationId xmlns:a16="http://schemas.microsoft.com/office/drawing/2014/main" id="{31E40455-E636-460B-AA66-D7CCCFC87409}"/>
              </a:ext>
            </a:extLst>
          </p:cNvPr>
          <p:cNvSpPr txBox="1">
            <a:spLocks/>
          </p:cNvSpPr>
          <p:nvPr/>
        </p:nvSpPr>
        <p:spPr>
          <a:xfrm>
            <a:off x="284767" y="561590"/>
            <a:ext cx="15880767" cy="2960238"/>
          </a:xfrm>
          <a:prstGeom prst="rect">
            <a:avLst/>
          </a:prstGeom>
        </p:spPr>
        <p:txBody>
          <a:bodyPr vert="horz" lIns="124101" tIns="62051" rIns="124101" bIns="62051"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9600" b="1">
                <a:cs typeface="Calibri Light"/>
              </a:rPr>
              <a:t>Une structure légère pour une mémoire forte</a:t>
            </a:r>
            <a:endParaRPr lang="fr-FR" sz="10500" b="1"/>
          </a:p>
        </p:txBody>
      </p:sp>
      <p:grpSp>
        <p:nvGrpSpPr>
          <p:cNvPr id="25" name="Group 6">
            <a:extLst>
              <a:ext uri="{FF2B5EF4-FFF2-40B4-BE49-F238E27FC236}">
                <a16:creationId xmlns:a16="http://schemas.microsoft.com/office/drawing/2014/main" id="{9673AD0F-91AF-4D15-A050-9921F8507CE9}"/>
              </a:ext>
            </a:extLst>
          </p:cNvPr>
          <p:cNvGrpSpPr>
            <a:grpSpLocks/>
          </p:cNvGrpSpPr>
          <p:nvPr/>
        </p:nvGrpSpPr>
        <p:grpSpPr bwMode="auto">
          <a:xfrm>
            <a:off x="16616624" y="1045886"/>
            <a:ext cx="4384755" cy="2101742"/>
            <a:chOff x="12869" y="-7951"/>
            <a:chExt cx="10945" cy="7445"/>
          </a:xfrm>
        </p:grpSpPr>
        <p:pic>
          <p:nvPicPr>
            <p:cNvPr id="33" name="Picture 7">
              <a:extLst>
                <a:ext uri="{FF2B5EF4-FFF2-40B4-BE49-F238E27FC236}">
                  <a16:creationId xmlns:a16="http://schemas.microsoft.com/office/drawing/2014/main" id="{4455849E-4D4F-447B-9A29-4D5154DD75E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149" y="-7951"/>
              <a:ext cx="9040" cy="588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a:extLst>
                <a:ext uri="{FF2B5EF4-FFF2-40B4-BE49-F238E27FC236}">
                  <a16:creationId xmlns:a16="http://schemas.microsoft.com/office/drawing/2014/main" id="{2F8407AE-B7CC-4AD8-9DC5-3E36BC7E93A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254" y="-4104"/>
              <a:ext cx="6560" cy="3540"/>
            </a:xfrm>
            <a:prstGeom prst="rect">
              <a:avLst/>
            </a:prstGeom>
            <a:noFill/>
            <a:extLst>
              <a:ext uri="{909E8E84-426E-40DD-AFC4-6F175D3DCCD1}">
                <a14:hiddenFill xmlns:a14="http://schemas.microsoft.com/office/drawing/2010/main">
                  <a:solidFill>
                    <a:srgbClr val="FFFFFF"/>
                  </a:solidFill>
                </a14:hiddenFill>
              </a:ext>
            </a:extLst>
          </p:spPr>
        </p:pic>
        <p:sp>
          <p:nvSpPr>
            <p:cNvPr id="47" name="Freeform 9">
              <a:extLst>
                <a:ext uri="{FF2B5EF4-FFF2-40B4-BE49-F238E27FC236}">
                  <a16:creationId xmlns:a16="http://schemas.microsoft.com/office/drawing/2014/main" id="{7C59013C-5869-4B0E-818C-DCDA11E169BE}"/>
                </a:ext>
              </a:extLst>
            </p:cNvPr>
            <p:cNvSpPr>
              <a:spLocks/>
            </p:cNvSpPr>
            <p:nvPr/>
          </p:nvSpPr>
          <p:spPr bwMode="auto">
            <a:xfrm>
              <a:off x="14896" y="-3391"/>
              <a:ext cx="5755" cy="250"/>
            </a:xfrm>
            <a:custGeom>
              <a:avLst/>
              <a:gdLst>
                <a:gd name="T0" fmla="*/ 5654 w 5755"/>
                <a:gd name="T1" fmla="*/ 0 h 250"/>
                <a:gd name="T2" fmla="*/ 100 w 5755"/>
                <a:gd name="T3" fmla="*/ 0 h 250"/>
                <a:gd name="T4" fmla="*/ 42 w 5755"/>
                <a:gd name="T5" fmla="*/ 1 h 250"/>
                <a:gd name="T6" fmla="*/ 12 w 5755"/>
                <a:gd name="T7" fmla="*/ 12 h 250"/>
                <a:gd name="T8" fmla="*/ 1 w 5755"/>
                <a:gd name="T9" fmla="*/ 42 h 250"/>
                <a:gd name="T10" fmla="*/ 0 w 5755"/>
                <a:gd name="T11" fmla="*/ 100 h 250"/>
                <a:gd name="T12" fmla="*/ 0 w 5755"/>
                <a:gd name="T13" fmla="*/ 149 h 250"/>
                <a:gd name="T14" fmla="*/ 1 w 5755"/>
                <a:gd name="T15" fmla="*/ 207 h 250"/>
                <a:gd name="T16" fmla="*/ 12 w 5755"/>
                <a:gd name="T17" fmla="*/ 236 h 250"/>
                <a:gd name="T18" fmla="*/ 42 w 5755"/>
                <a:gd name="T19" fmla="*/ 247 h 250"/>
                <a:gd name="T20" fmla="*/ 100 w 5755"/>
                <a:gd name="T21" fmla="*/ 249 h 250"/>
                <a:gd name="T22" fmla="*/ 5654 w 5755"/>
                <a:gd name="T23" fmla="*/ 249 h 250"/>
                <a:gd name="T24" fmla="*/ 5712 w 5755"/>
                <a:gd name="T25" fmla="*/ 247 h 250"/>
                <a:gd name="T26" fmla="*/ 5741 w 5755"/>
                <a:gd name="T27" fmla="*/ 236 h 250"/>
                <a:gd name="T28" fmla="*/ 5752 w 5755"/>
                <a:gd name="T29" fmla="*/ 207 h 250"/>
                <a:gd name="T30" fmla="*/ 5754 w 5755"/>
                <a:gd name="T31" fmla="*/ 149 h 250"/>
                <a:gd name="T32" fmla="*/ 5754 w 5755"/>
                <a:gd name="T33" fmla="*/ 100 h 250"/>
                <a:gd name="T34" fmla="*/ 5752 w 5755"/>
                <a:gd name="T35" fmla="*/ 42 h 250"/>
                <a:gd name="T36" fmla="*/ 5741 w 5755"/>
                <a:gd name="T37" fmla="*/ 12 h 250"/>
                <a:gd name="T38" fmla="*/ 5712 w 5755"/>
                <a:gd name="T39" fmla="*/ 1 h 250"/>
                <a:gd name="T40" fmla="*/ 5654 w 5755"/>
                <a:gd name="T41" fmla="*/ 0 h 2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55" h="250">
                  <a:moveTo>
                    <a:pt x="5654" y="0"/>
                  </a:moveTo>
                  <a:lnTo>
                    <a:pt x="100" y="0"/>
                  </a:lnTo>
                  <a:lnTo>
                    <a:pt x="42" y="1"/>
                  </a:lnTo>
                  <a:lnTo>
                    <a:pt x="12" y="12"/>
                  </a:lnTo>
                  <a:lnTo>
                    <a:pt x="1" y="42"/>
                  </a:lnTo>
                  <a:lnTo>
                    <a:pt x="0" y="100"/>
                  </a:lnTo>
                  <a:lnTo>
                    <a:pt x="0" y="149"/>
                  </a:lnTo>
                  <a:lnTo>
                    <a:pt x="1" y="207"/>
                  </a:lnTo>
                  <a:lnTo>
                    <a:pt x="12" y="236"/>
                  </a:lnTo>
                  <a:lnTo>
                    <a:pt x="42" y="247"/>
                  </a:lnTo>
                  <a:lnTo>
                    <a:pt x="100" y="249"/>
                  </a:lnTo>
                  <a:lnTo>
                    <a:pt x="5654" y="249"/>
                  </a:lnTo>
                  <a:lnTo>
                    <a:pt x="5712" y="247"/>
                  </a:lnTo>
                  <a:lnTo>
                    <a:pt x="5741" y="236"/>
                  </a:lnTo>
                  <a:lnTo>
                    <a:pt x="5752" y="207"/>
                  </a:lnTo>
                  <a:lnTo>
                    <a:pt x="5754" y="149"/>
                  </a:lnTo>
                  <a:lnTo>
                    <a:pt x="5754" y="100"/>
                  </a:lnTo>
                  <a:lnTo>
                    <a:pt x="5752" y="42"/>
                  </a:lnTo>
                  <a:lnTo>
                    <a:pt x="5741" y="12"/>
                  </a:lnTo>
                  <a:lnTo>
                    <a:pt x="5712" y="1"/>
                  </a:lnTo>
                  <a:lnTo>
                    <a:pt x="5654"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585" tIns="32292" rIns="64585" bIns="32292" numCol="1" anchor="t" anchorCtr="0" compatLnSpc="1">
              <a:prstTxWarp prst="textNoShape">
                <a:avLst/>
              </a:prstTxWarp>
            </a:bodyPr>
            <a:lstStyle/>
            <a:p>
              <a:endParaRPr lang="fr-BE" sz="898"/>
            </a:p>
          </p:txBody>
        </p:sp>
        <p:sp>
          <p:nvSpPr>
            <p:cNvPr id="48" name="Freeform 10">
              <a:extLst>
                <a:ext uri="{FF2B5EF4-FFF2-40B4-BE49-F238E27FC236}">
                  <a16:creationId xmlns:a16="http://schemas.microsoft.com/office/drawing/2014/main" id="{C0B5F233-0714-4209-9859-0071673ABF40}"/>
                </a:ext>
              </a:extLst>
            </p:cNvPr>
            <p:cNvSpPr>
              <a:spLocks/>
            </p:cNvSpPr>
            <p:nvPr/>
          </p:nvSpPr>
          <p:spPr bwMode="auto">
            <a:xfrm>
              <a:off x="14896" y="-3391"/>
              <a:ext cx="5755" cy="250"/>
            </a:xfrm>
            <a:custGeom>
              <a:avLst/>
              <a:gdLst>
                <a:gd name="T0" fmla="*/ 100 w 5755"/>
                <a:gd name="T1" fmla="*/ 0 h 250"/>
                <a:gd name="T2" fmla="*/ 42 w 5755"/>
                <a:gd name="T3" fmla="*/ 1 h 250"/>
                <a:gd name="T4" fmla="*/ 12 w 5755"/>
                <a:gd name="T5" fmla="*/ 12 h 250"/>
                <a:gd name="T6" fmla="*/ 1 w 5755"/>
                <a:gd name="T7" fmla="*/ 42 h 250"/>
                <a:gd name="T8" fmla="*/ 0 w 5755"/>
                <a:gd name="T9" fmla="*/ 100 h 250"/>
                <a:gd name="T10" fmla="*/ 0 w 5755"/>
                <a:gd name="T11" fmla="*/ 149 h 250"/>
                <a:gd name="T12" fmla="*/ 1 w 5755"/>
                <a:gd name="T13" fmla="*/ 207 h 250"/>
                <a:gd name="T14" fmla="*/ 12 w 5755"/>
                <a:gd name="T15" fmla="*/ 236 h 250"/>
                <a:gd name="T16" fmla="*/ 42 w 5755"/>
                <a:gd name="T17" fmla="*/ 247 h 250"/>
                <a:gd name="T18" fmla="*/ 100 w 5755"/>
                <a:gd name="T19" fmla="*/ 249 h 250"/>
                <a:gd name="T20" fmla="*/ 5654 w 5755"/>
                <a:gd name="T21" fmla="*/ 249 h 250"/>
                <a:gd name="T22" fmla="*/ 5712 w 5755"/>
                <a:gd name="T23" fmla="*/ 247 h 250"/>
                <a:gd name="T24" fmla="*/ 5741 w 5755"/>
                <a:gd name="T25" fmla="*/ 236 h 250"/>
                <a:gd name="T26" fmla="*/ 5752 w 5755"/>
                <a:gd name="T27" fmla="*/ 207 h 250"/>
                <a:gd name="T28" fmla="*/ 5754 w 5755"/>
                <a:gd name="T29" fmla="*/ 149 h 250"/>
                <a:gd name="T30" fmla="*/ 5754 w 5755"/>
                <a:gd name="T31" fmla="*/ 100 h 250"/>
                <a:gd name="T32" fmla="*/ 5752 w 5755"/>
                <a:gd name="T33" fmla="*/ 42 h 250"/>
                <a:gd name="T34" fmla="*/ 5741 w 5755"/>
                <a:gd name="T35" fmla="*/ 12 h 250"/>
                <a:gd name="T36" fmla="*/ 5712 w 5755"/>
                <a:gd name="T37" fmla="*/ 1 h 250"/>
                <a:gd name="T38" fmla="*/ 5654 w 5755"/>
                <a:gd name="T39" fmla="*/ 0 h 250"/>
                <a:gd name="T40" fmla="*/ 100 w 5755"/>
                <a:gd name="T41" fmla="*/ 0 h 2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55" h="250">
                  <a:moveTo>
                    <a:pt x="100" y="0"/>
                  </a:moveTo>
                  <a:lnTo>
                    <a:pt x="42" y="1"/>
                  </a:lnTo>
                  <a:lnTo>
                    <a:pt x="12" y="12"/>
                  </a:lnTo>
                  <a:lnTo>
                    <a:pt x="1" y="42"/>
                  </a:lnTo>
                  <a:lnTo>
                    <a:pt x="0" y="100"/>
                  </a:lnTo>
                  <a:lnTo>
                    <a:pt x="0" y="149"/>
                  </a:lnTo>
                  <a:lnTo>
                    <a:pt x="1" y="207"/>
                  </a:lnTo>
                  <a:lnTo>
                    <a:pt x="12" y="236"/>
                  </a:lnTo>
                  <a:lnTo>
                    <a:pt x="42" y="247"/>
                  </a:lnTo>
                  <a:lnTo>
                    <a:pt x="100" y="249"/>
                  </a:lnTo>
                  <a:lnTo>
                    <a:pt x="5654" y="249"/>
                  </a:lnTo>
                  <a:lnTo>
                    <a:pt x="5712" y="247"/>
                  </a:lnTo>
                  <a:lnTo>
                    <a:pt x="5741" y="236"/>
                  </a:lnTo>
                  <a:lnTo>
                    <a:pt x="5752" y="207"/>
                  </a:lnTo>
                  <a:lnTo>
                    <a:pt x="5754" y="149"/>
                  </a:lnTo>
                  <a:lnTo>
                    <a:pt x="5754" y="100"/>
                  </a:lnTo>
                  <a:lnTo>
                    <a:pt x="5752" y="42"/>
                  </a:lnTo>
                  <a:lnTo>
                    <a:pt x="5741" y="12"/>
                  </a:lnTo>
                  <a:lnTo>
                    <a:pt x="5712" y="1"/>
                  </a:lnTo>
                  <a:lnTo>
                    <a:pt x="5654" y="0"/>
                  </a:lnTo>
                  <a:lnTo>
                    <a:pt x="100" y="0"/>
                  </a:lnTo>
                  <a:close/>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64585" tIns="32292" rIns="64585" bIns="32292" numCol="1" anchor="t" anchorCtr="0" compatLnSpc="1">
              <a:prstTxWarp prst="textNoShape">
                <a:avLst/>
              </a:prstTxWarp>
            </a:bodyPr>
            <a:lstStyle/>
            <a:p>
              <a:endParaRPr lang="fr-BE" sz="898"/>
            </a:p>
          </p:txBody>
        </p:sp>
        <p:sp>
          <p:nvSpPr>
            <p:cNvPr id="49" name="Freeform 11">
              <a:extLst>
                <a:ext uri="{FF2B5EF4-FFF2-40B4-BE49-F238E27FC236}">
                  <a16:creationId xmlns:a16="http://schemas.microsoft.com/office/drawing/2014/main" id="{403EB537-E914-4E16-8F85-17ED39682904}"/>
                </a:ext>
              </a:extLst>
            </p:cNvPr>
            <p:cNvSpPr>
              <a:spLocks/>
            </p:cNvSpPr>
            <p:nvPr/>
          </p:nvSpPr>
          <p:spPr bwMode="auto">
            <a:xfrm>
              <a:off x="15713" y="-3019"/>
              <a:ext cx="4119" cy="160"/>
            </a:xfrm>
            <a:custGeom>
              <a:avLst/>
              <a:gdLst>
                <a:gd name="T0" fmla="*/ 4058 w 4119"/>
                <a:gd name="T1" fmla="*/ 0 h 160"/>
                <a:gd name="T2" fmla="*/ 60 w 4119"/>
                <a:gd name="T3" fmla="*/ 0 h 160"/>
                <a:gd name="T4" fmla="*/ 25 w 4119"/>
                <a:gd name="T5" fmla="*/ 0 h 160"/>
                <a:gd name="T6" fmla="*/ 7 w 4119"/>
                <a:gd name="T7" fmla="*/ 7 h 160"/>
                <a:gd name="T8" fmla="*/ 0 w 4119"/>
                <a:gd name="T9" fmla="*/ 25 h 160"/>
                <a:gd name="T10" fmla="*/ 0 w 4119"/>
                <a:gd name="T11" fmla="*/ 60 h 160"/>
                <a:gd name="T12" fmla="*/ 0 w 4119"/>
                <a:gd name="T13" fmla="*/ 100 h 160"/>
                <a:gd name="T14" fmla="*/ 0 w 4119"/>
                <a:gd name="T15" fmla="*/ 134 h 160"/>
                <a:gd name="T16" fmla="*/ 7 w 4119"/>
                <a:gd name="T17" fmla="*/ 152 h 160"/>
                <a:gd name="T18" fmla="*/ 25 w 4119"/>
                <a:gd name="T19" fmla="*/ 159 h 160"/>
                <a:gd name="T20" fmla="*/ 60 w 4119"/>
                <a:gd name="T21" fmla="*/ 160 h 160"/>
                <a:gd name="T22" fmla="*/ 4058 w 4119"/>
                <a:gd name="T23" fmla="*/ 160 h 160"/>
                <a:gd name="T24" fmla="*/ 4093 w 4119"/>
                <a:gd name="T25" fmla="*/ 159 h 160"/>
                <a:gd name="T26" fmla="*/ 4111 w 4119"/>
                <a:gd name="T27" fmla="*/ 152 h 160"/>
                <a:gd name="T28" fmla="*/ 4117 w 4119"/>
                <a:gd name="T29" fmla="*/ 134 h 160"/>
                <a:gd name="T30" fmla="*/ 4118 w 4119"/>
                <a:gd name="T31" fmla="*/ 100 h 160"/>
                <a:gd name="T32" fmla="*/ 4118 w 4119"/>
                <a:gd name="T33" fmla="*/ 60 h 160"/>
                <a:gd name="T34" fmla="*/ 4117 w 4119"/>
                <a:gd name="T35" fmla="*/ 25 h 160"/>
                <a:gd name="T36" fmla="*/ 4111 w 4119"/>
                <a:gd name="T37" fmla="*/ 7 h 160"/>
                <a:gd name="T38" fmla="*/ 4093 w 4119"/>
                <a:gd name="T39" fmla="*/ 0 h 160"/>
                <a:gd name="T40" fmla="*/ 4058 w 4119"/>
                <a:gd name="T41" fmla="*/ 0 h 1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19" h="160">
                  <a:moveTo>
                    <a:pt x="4058" y="0"/>
                  </a:moveTo>
                  <a:lnTo>
                    <a:pt x="60" y="0"/>
                  </a:lnTo>
                  <a:lnTo>
                    <a:pt x="25" y="0"/>
                  </a:lnTo>
                  <a:lnTo>
                    <a:pt x="7" y="7"/>
                  </a:lnTo>
                  <a:lnTo>
                    <a:pt x="0" y="25"/>
                  </a:lnTo>
                  <a:lnTo>
                    <a:pt x="0" y="60"/>
                  </a:lnTo>
                  <a:lnTo>
                    <a:pt x="0" y="100"/>
                  </a:lnTo>
                  <a:lnTo>
                    <a:pt x="0" y="134"/>
                  </a:lnTo>
                  <a:lnTo>
                    <a:pt x="7" y="152"/>
                  </a:lnTo>
                  <a:lnTo>
                    <a:pt x="25" y="159"/>
                  </a:lnTo>
                  <a:lnTo>
                    <a:pt x="60" y="160"/>
                  </a:lnTo>
                  <a:lnTo>
                    <a:pt x="4058" y="160"/>
                  </a:lnTo>
                  <a:lnTo>
                    <a:pt x="4093" y="159"/>
                  </a:lnTo>
                  <a:lnTo>
                    <a:pt x="4111" y="152"/>
                  </a:lnTo>
                  <a:lnTo>
                    <a:pt x="4117" y="134"/>
                  </a:lnTo>
                  <a:lnTo>
                    <a:pt x="4118" y="100"/>
                  </a:lnTo>
                  <a:lnTo>
                    <a:pt x="4118" y="60"/>
                  </a:lnTo>
                  <a:lnTo>
                    <a:pt x="4117" y="25"/>
                  </a:lnTo>
                  <a:lnTo>
                    <a:pt x="4111" y="7"/>
                  </a:lnTo>
                  <a:lnTo>
                    <a:pt x="4093" y="0"/>
                  </a:lnTo>
                  <a:lnTo>
                    <a:pt x="4058"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585" tIns="32292" rIns="64585" bIns="32292" numCol="1" anchor="t" anchorCtr="0" compatLnSpc="1">
              <a:prstTxWarp prst="textNoShape">
                <a:avLst/>
              </a:prstTxWarp>
            </a:bodyPr>
            <a:lstStyle/>
            <a:p>
              <a:endParaRPr lang="fr-BE" sz="898"/>
            </a:p>
          </p:txBody>
        </p:sp>
        <p:sp>
          <p:nvSpPr>
            <p:cNvPr id="50" name="Freeform 12">
              <a:extLst>
                <a:ext uri="{FF2B5EF4-FFF2-40B4-BE49-F238E27FC236}">
                  <a16:creationId xmlns:a16="http://schemas.microsoft.com/office/drawing/2014/main" id="{ABC0D2A3-2633-4091-8B43-1FACE7BCEB9F}"/>
                </a:ext>
              </a:extLst>
            </p:cNvPr>
            <p:cNvSpPr>
              <a:spLocks/>
            </p:cNvSpPr>
            <p:nvPr/>
          </p:nvSpPr>
          <p:spPr bwMode="auto">
            <a:xfrm>
              <a:off x="15713" y="-3019"/>
              <a:ext cx="4119" cy="160"/>
            </a:xfrm>
            <a:custGeom>
              <a:avLst/>
              <a:gdLst>
                <a:gd name="T0" fmla="*/ 60 w 4119"/>
                <a:gd name="T1" fmla="*/ 0 h 160"/>
                <a:gd name="T2" fmla="*/ 25 w 4119"/>
                <a:gd name="T3" fmla="*/ 0 h 160"/>
                <a:gd name="T4" fmla="*/ 7 w 4119"/>
                <a:gd name="T5" fmla="*/ 7 h 160"/>
                <a:gd name="T6" fmla="*/ 0 w 4119"/>
                <a:gd name="T7" fmla="*/ 25 h 160"/>
                <a:gd name="T8" fmla="*/ 0 w 4119"/>
                <a:gd name="T9" fmla="*/ 60 h 160"/>
                <a:gd name="T10" fmla="*/ 0 w 4119"/>
                <a:gd name="T11" fmla="*/ 100 h 160"/>
                <a:gd name="T12" fmla="*/ 0 w 4119"/>
                <a:gd name="T13" fmla="*/ 134 h 160"/>
                <a:gd name="T14" fmla="*/ 7 w 4119"/>
                <a:gd name="T15" fmla="*/ 152 h 160"/>
                <a:gd name="T16" fmla="*/ 25 w 4119"/>
                <a:gd name="T17" fmla="*/ 159 h 160"/>
                <a:gd name="T18" fmla="*/ 60 w 4119"/>
                <a:gd name="T19" fmla="*/ 160 h 160"/>
                <a:gd name="T20" fmla="*/ 4058 w 4119"/>
                <a:gd name="T21" fmla="*/ 160 h 160"/>
                <a:gd name="T22" fmla="*/ 4093 w 4119"/>
                <a:gd name="T23" fmla="*/ 159 h 160"/>
                <a:gd name="T24" fmla="*/ 4111 w 4119"/>
                <a:gd name="T25" fmla="*/ 152 h 160"/>
                <a:gd name="T26" fmla="*/ 4117 w 4119"/>
                <a:gd name="T27" fmla="*/ 134 h 160"/>
                <a:gd name="T28" fmla="*/ 4118 w 4119"/>
                <a:gd name="T29" fmla="*/ 100 h 160"/>
                <a:gd name="T30" fmla="*/ 4118 w 4119"/>
                <a:gd name="T31" fmla="*/ 60 h 160"/>
                <a:gd name="T32" fmla="*/ 4117 w 4119"/>
                <a:gd name="T33" fmla="*/ 25 h 160"/>
                <a:gd name="T34" fmla="*/ 4111 w 4119"/>
                <a:gd name="T35" fmla="*/ 7 h 160"/>
                <a:gd name="T36" fmla="*/ 4093 w 4119"/>
                <a:gd name="T37" fmla="*/ 0 h 160"/>
                <a:gd name="T38" fmla="*/ 4058 w 4119"/>
                <a:gd name="T39" fmla="*/ 0 h 160"/>
                <a:gd name="T40" fmla="*/ 60 w 4119"/>
                <a:gd name="T41" fmla="*/ 0 h 1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19" h="160">
                  <a:moveTo>
                    <a:pt x="60" y="0"/>
                  </a:moveTo>
                  <a:lnTo>
                    <a:pt x="25" y="0"/>
                  </a:lnTo>
                  <a:lnTo>
                    <a:pt x="7" y="7"/>
                  </a:lnTo>
                  <a:lnTo>
                    <a:pt x="0" y="25"/>
                  </a:lnTo>
                  <a:lnTo>
                    <a:pt x="0" y="60"/>
                  </a:lnTo>
                  <a:lnTo>
                    <a:pt x="0" y="100"/>
                  </a:lnTo>
                  <a:lnTo>
                    <a:pt x="0" y="134"/>
                  </a:lnTo>
                  <a:lnTo>
                    <a:pt x="7" y="152"/>
                  </a:lnTo>
                  <a:lnTo>
                    <a:pt x="25" y="159"/>
                  </a:lnTo>
                  <a:lnTo>
                    <a:pt x="60" y="160"/>
                  </a:lnTo>
                  <a:lnTo>
                    <a:pt x="4058" y="160"/>
                  </a:lnTo>
                  <a:lnTo>
                    <a:pt x="4093" y="159"/>
                  </a:lnTo>
                  <a:lnTo>
                    <a:pt x="4111" y="152"/>
                  </a:lnTo>
                  <a:lnTo>
                    <a:pt x="4117" y="134"/>
                  </a:lnTo>
                  <a:lnTo>
                    <a:pt x="4118" y="100"/>
                  </a:lnTo>
                  <a:lnTo>
                    <a:pt x="4118" y="60"/>
                  </a:lnTo>
                  <a:lnTo>
                    <a:pt x="4117" y="25"/>
                  </a:lnTo>
                  <a:lnTo>
                    <a:pt x="4111" y="7"/>
                  </a:lnTo>
                  <a:lnTo>
                    <a:pt x="4093" y="0"/>
                  </a:lnTo>
                  <a:lnTo>
                    <a:pt x="4058" y="0"/>
                  </a:lnTo>
                  <a:lnTo>
                    <a:pt x="60" y="0"/>
                  </a:lnTo>
                  <a:close/>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64585" tIns="32292" rIns="64585" bIns="32292" numCol="1" anchor="t" anchorCtr="0" compatLnSpc="1">
              <a:prstTxWarp prst="textNoShape">
                <a:avLst/>
              </a:prstTxWarp>
            </a:bodyPr>
            <a:lstStyle/>
            <a:p>
              <a:endParaRPr lang="fr-BE" sz="898"/>
            </a:p>
          </p:txBody>
        </p:sp>
        <p:pic>
          <p:nvPicPr>
            <p:cNvPr id="51" name="Picture 13">
              <a:extLst>
                <a:ext uri="{FF2B5EF4-FFF2-40B4-BE49-F238E27FC236}">
                  <a16:creationId xmlns:a16="http://schemas.microsoft.com/office/drawing/2014/main" id="{1A2E57B5-C8A6-42FA-A3BC-E874DA24805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869" y="-4977"/>
              <a:ext cx="1820" cy="158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a:extLst>
                <a:ext uri="{FF2B5EF4-FFF2-40B4-BE49-F238E27FC236}">
                  <a16:creationId xmlns:a16="http://schemas.microsoft.com/office/drawing/2014/main" id="{ED2F7DB4-B50F-4F5F-9FAE-572C47CFFB5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2749" y="-986"/>
              <a:ext cx="500" cy="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e 53">
            <a:extLst>
              <a:ext uri="{FF2B5EF4-FFF2-40B4-BE49-F238E27FC236}">
                <a16:creationId xmlns:a16="http://schemas.microsoft.com/office/drawing/2014/main" id="{7F4E09B1-735F-44A9-871F-0795B9EE9F13}"/>
              </a:ext>
            </a:extLst>
          </p:cNvPr>
          <p:cNvGrpSpPr/>
          <p:nvPr/>
        </p:nvGrpSpPr>
        <p:grpSpPr>
          <a:xfrm>
            <a:off x="618191" y="28433915"/>
            <a:ext cx="17848422" cy="1522854"/>
            <a:chOff x="475403" y="5879795"/>
            <a:chExt cx="9282528" cy="798828"/>
          </a:xfrm>
        </p:grpSpPr>
        <p:pic>
          <p:nvPicPr>
            <p:cNvPr id="55" name="Image 54" descr="Une image contenant dessin&#10;&#10;Description générée automatiquement">
              <a:extLst>
                <a:ext uri="{FF2B5EF4-FFF2-40B4-BE49-F238E27FC236}">
                  <a16:creationId xmlns:a16="http://schemas.microsoft.com/office/drawing/2014/main" id="{63C851BD-FFC5-4F0A-8CA6-20C41763220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75403" y="5879795"/>
              <a:ext cx="1816676" cy="736905"/>
            </a:xfrm>
            <a:prstGeom prst="rect">
              <a:avLst/>
            </a:prstGeom>
          </p:spPr>
        </p:pic>
        <p:pic>
          <p:nvPicPr>
            <p:cNvPr id="56" name="Image 55" descr="Une image contenant dessin&#10;&#10;Description générée automatiquement">
              <a:extLst>
                <a:ext uri="{FF2B5EF4-FFF2-40B4-BE49-F238E27FC236}">
                  <a16:creationId xmlns:a16="http://schemas.microsoft.com/office/drawing/2014/main" id="{C9A60EE7-F0F8-4F96-9740-36D2FD61158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797104" y="6030667"/>
              <a:ext cx="1783620" cy="647956"/>
            </a:xfrm>
            <a:prstGeom prst="rect">
              <a:avLst/>
            </a:prstGeom>
          </p:spPr>
        </p:pic>
        <p:pic>
          <p:nvPicPr>
            <p:cNvPr id="57" name="Image 56">
              <a:extLst>
                <a:ext uri="{FF2B5EF4-FFF2-40B4-BE49-F238E27FC236}">
                  <a16:creationId xmlns:a16="http://schemas.microsoft.com/office/drawing/2014/main" id="{7C68D730-7304-4E06-B594-27119944642A}"/>
                </a:ext>
              </a:extLst>
            </p:cNvPr>
            <p:cNvPicPr>
              <a:picLocks noChangeAspect="1"/>
            </p:cNvPicPr>
            <p:nvPr/>
          </p:nvPicPr>
          <p:blipFill>
            <a:blip r:embed="rId24"/>
            <a:stretch>
              <a:fillRect/>
            </a:stretch>
          </p:blipFill>
          <p:spPr>
            <a:xfrm>
              <a:off x="4908859" y="6013592"/>
              <a:ext cx="2958703" cy="647956"/>
            </a:xfrm>
            <a:prstGeom prst="rect">
              <a:avLst/>
            </a:prstGeom>
          </p:spPr>
        </p:pic>
        <p:pic>
          <p:nvPicPr>
            <p:cNvPr id="58" name="Image 57" descr="Une image contenant dessin, horloge&#10;&#10;Description générée automatiquement">
              <a:extLst>
                <a:ext uri="{FF2B5EF4-FFF2-40B4-BE49-F238E27FC236}">
                  <a16:creationId xmlns:a16="http://schemas.microsoft.com/office/drawing/2014/main" id="{6B5CCDBC-43DC-45B8-9EB3-21E7860544D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073907" y="6096798"/>
              <a:ext cx="1684024" cy="566929"/>
            </a:xfrm>
            <a:prstGeom prst="rect">
              <a:avLst/>
            </a:prstGeom>
          </p:spPr>
        </p:pic>
      </p:grpSp>
      <p:sp>
        <p:nvSpPr>
          <p:cNvPr id="3" name="ZoneTexte 2">
            <a:extLst>
              <a:ext uri="{FF2B5EF4-FFF2-40B4-BE49-F238E27FC236}">
                <a16:creationId xmlns:a16="http://schemas.microsoft.com/office/drawing/2014/main" id="{FFB50556-98AF-47E2-8040-A3754FEFDE4B}"/>
              </a:ext>
            </a:extLst>
          </p:cNvPr>
          <p:cNvSpPr txBox="1"/>
          <p:nvPr/>
        </p:nvSpPr>
        <p:spPr>
          <a:xfrm>
            <a:off x="19734227" y="28277181"/>
            <a:ext cx="785036" cy="1569660"/>
          </a:xfrm>
          <a:prstGeom prst="rect">
            <a:avLst/>
          </a:prstGeom>
          <a:noFill/>
        </p:spPr>
        <p:txBody>
          <a:bodyPr wrap="square" rtlCol="0">
            <a:spAutoFit/>
          </a:bodyPr>
          <a:lstStyle/>
          <a:p>
            <a:r>
              <a:rPr lang="fr-BE" sz="9600">
                <a:solidFill>
                  <a:schemeClr val="bg1"/>
                </a:solidFill>
              </a:rPr>
              <a:t>1</a:t>
            </a:r>
          </a:p>
        </p:txBody>
      </p:sp>
      <p:sp>
        <p:nvSpPr>
          <p:cNvPr id="64" name="Sous-titre 2">
            <a:extLst>
              <a:ext uri="{FF2B5EF4-FFF2-40B4-BE49-F238E27FC236}">
                <a16:creationId xmlns:a16="http://schemas.microsoft.com/office/drawing/2014/main" id="{3DFC2925-3C83-4CA3-94D6-272A924BD870}"/>
              </a:ext>
            </a:extLst>
          </p:cNvPr>
          <p:cNvSpPr txBox="1">
            <a:spLocks/>
          </p:cNvSpPr>
          <p:nvPr/>
        </p:nvSpPr>
        <p:spPr>
          <a:xfrm>
            <a:off x="314803" y="4031756"/>
            <a:ext cx="20784054" cy="548765"/>
          </a:xfrm>
          <a:prstGeom prst="rect">
            <a:avLst/>
          </a:prstGeom>
        </p:spPr>
        <p:txBody>
          <a:bodyPr vert="horz" lIns="165468" tIns="82736" rIns="165468" bIns="82736"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670" b="1"/>
              <a:t>CASSOTTI </a:t>
            </a:r>
            <a:r>
              <a:rPr lang="fr-FR" sz="2670" b="1" err="1"/>
              <a:t>Alyssia</a:t>
            </a:r>
            <a:r>
              <a:rPr lang="fr-FR" sz="2670" b="1"/>
              <a:t> - HORNOY Nathan - LEGROS Clarisse - TACK Emeline</a:t>
            </a:r>
          </a:p>
        </p:txBody>
      </p:sp>
      <p:sp>
        <p:nvSpPr>
          <p:cNvPr id="84" name="Rectangle 83">
            <a:extLst>
              <a:ext uri="{FF2B5EF4-FFF2-40B4-BE49-F238E27FC236}">
                <a16:creationId xmlns:a16="http://schemas.microsoft.com/office/drawing/2014/main" id="{E3D42B50-B535-9344-9E56-A259A5BE801C}"/>
              </a:ext>
            </a:extLst>
          </p:cNvPr>
          <p:cNvSpPr/>
          <p:nvPr/>
        </p:nvSpPr>
        <p:spPr>
          <a:xfrm>
            <a:off x="10289728" y="5885541"/>
            <a:ext cx="8462883" cy="1015663"/>
          </a:xfrm>
          <a:prstGeom prst="rect">
            <a:avLst/>
          </a:prstGeom>
        </p:spPr>
        <p:txBody>
          <a:bodyPr wrap="square">
            <a:spAutoFit/>
          </a:bodyPr>
          <a:lstStyle/>
          <a:p>
            <a:pPr algn="just"/>
            <a:r>
              <a:rPr lang="fr-FR" sz="3000" u="sng"/>
              <a:t>Bâtiments : </a:t>
            </a:r>
            <a:r>
              <a:rPr lang="fr-FR" sz="3000"/>
              <a:t>massifs et rectilignes</a:t>
            </a:r>
          </a:p>
          <a:p>
            <a:pPr algn="just"/>
            <a:r>
              <a:rPr lang="fr-BE" sz="3000" u="sng"/>
              <a:t>Parc Hibakusha : </a:t>
            </a:r>
            <a:r>
              <a:rPr lang="fr-BE" sz="3000"/>
              <a:t>pas directement repérable.</a:t>
            </a:r>
            <a:endParaRPr lang="fr-FR" sz="3000"/>
          </a:p>
        </p:txBody>
      </p:sp>
      <p:grpSp>
        <p:nvGrpSpPr>
          <p:cNvPr id="12" name="Groupe 11">
            <a:extLst>
              <a:ext uri="{FF2B5EF4-FFF2-40B4-BE49-F238E27FC236}">
                <a16:creationId xmlns:a16="http://schemas.microsoft.com/office/drawing/2014/main" id="{DFDF7689-EAF9-452A-A5AD-2BED6652CCBB}"/>
              </a:ext>
            </a:extLst>
          </p:cNvPr>
          <p:cNvGrpSpPr/>
          <p:nvPr/>
        </p:nvGrpSpPr>
        <p:grpSpPr>
          <a:xfrm>
            <a:off x="1883065" y="7625647"/>
            <a:ext cx="6510596" cy="4599673"/>
            <a:chOff x="941917" y="7553969"/>
            <a:chExt cx="7356876" cy="5185318"/>
          </a:xfrm>
        </p:grpSpPr>
        <p:pic>
          <p:nvPicPr>
            <p:cNvPr id="85" name="Image 3">
              <a:extLst>
                <a:ext uri="{FF2B5EF4-FFF2-40B4-BE49-F238E27FC236}">
                  <a16:creationId xmlns:a16="http://schemas.microsoft.com/office/drawing/2014/main" id="{112E40DB-D7ED-7344-8AC6-4656A7A41732}"/>
                </a:ext>
              </a:extLst>
            </p:cNvPr>
            <p:cNvPicPr>
              <a:picLocks noChangeAspect="1"/>
            </p:cNvPicPr>
            <p:nvPr/>
          </p:nvPicPr>
          <p:blipFill rotWithShape="1">
            <a:blip r:embed="rId26"/>
            <a:srcRect l="5682" r="15572"/>
            <a:stretch/>
          </p:blipFill>
          <p:spPr>
            <a:xfrm>
              <a:off x="941917" y="7553969"/>
              <a:ext cx="7356876" cy="5185318"/>
            </a:xfrm>
            <a:prstGeom prst="rect">
              <a:avLst/>
            </a:prstGeom>
          </p:spPr>
        </p:pic>
        <p:pic>
          <p:nvPicPr>
            <p:cNvPr id="87" name="Image 14" descr="Une image contenant pont&#10;&#10;Description générée avec un niveau de confiance très élevé">
              <a:extLst>
                <a:ext uri="{FF2B5EF4-FFF2-40B4-BE49-F238E27FC236}">
                  <a16:creationId xmlns:a16="http://schemas.microsoft.com/office/drawing/2014/main" id="{BB44FE26-1985-3945-AB49-4A8E5A54A5F3}"/>
                </a:ext>
              </a:extLst>
            </p:cNvPr>
            <p:cNvPicPr>
              <a:picLocks noChangeAspect="1"/>
            </p:cNvPicPr>
            <p:nvPr/>
          </p:nvPicPr>
          <p:blipFill rotWithShape="1">
            <a:blip r:embed="rId27"/>
            <a:srcRect l="32647" r="-294" b="29"/>
            <a:stretch/>
          </p:blipFill>
          <p:spPr>
            <a:xfrm>
              <a:off x="4771649" y="9676440"/>
              <a:ext cx="694706" cy="1033970"/>
            </a:xfrm>
            <a:prstGeom prst="rect">
              <a:avLst/>
            </a:prstGeom>
          </p:spPr>
        </p:pic>
      </p:grpSp>
      <p:sp>
        <p:nvSpPr>
          <p:cNvPr id="127" name="Rectangle 126">
            <a:extLst>
              <a:ext uri="{FF2B5EF4-FFF2-40B4-BE49-F238E27FC236}">
                <a16:creationId xmlns:a16="http://schemas.microsoft.com/office/drawing/2014/main" id="{5BBFD6FD-0446-094C-95F0-B74A7F620F63}"/>
              </a:ext>
            </a:extLst>
          </p:cNvPr>
          <p:cNvSpPr/>
          <p:nvPr/>
        </p:nvSpPr>
        <p:spPr>
          <a:xfrm>
            <a:off x="436971" y="13129149"/>
            <a:ext cx="10690225" cy="1477328"/>
          </a:xfrm>
          <a:prstGeom prst="rect">
            <a:avLst/>
          </a:prstGeom>
        </p:spPr>
        <p:txBody>
          <a:bodyPr>
            <a:spAutoFit/>
          </a:bodyPr>
          <a:lstStyle/>
          <a:p>
            <a:r>
              <a:rPr lang="fr-BE" sz="3000" u="sng">
                <a:cs typeface="Calibri"/>
              </a:rPr>
              <a:t>Nombreux accès (9): </a:t>
            </a:r>
            <a:r>
              <a:rPr lang="fr-BE" sz="3000">
                <a:cs typeface="Calibri"/>
              </a:rPr>
              <a:t>vite repérables mais dangereux par endroits.</a:t>
            </a:r>
          </a:p>
          <a:p>
            <a:r>
              <a:rPr lang="fr-BE" sz="3000" u="sng">
                <a:cs typeface="Calibri"/>
              </a:rPr>
              <a:t>Zones vertes dégagées: </a:t>
            </a:r>
            <a:r>
              <a:rPr lang="fr-BE" sz="3000">
                <a:cs typeface="Calibri"/>
              </a:rPr>
              <a:t>Nord – Centre - Sud</a:t>
            </a:r>
          </a:p>
          <a:p>
            <a:endParaRPr lang="fr-BE" sz="3000">
              <a:cs typeface="Calibri"/>
            </a:endParaRPr>
          </a:p>
        </p:txBody>
      </p:sp>
      <p:grpSp>
        <p:nvGrpSpPr>
          <p:cNvPr id="11" name="Groupe 10">
            <a:extLst>
              <a:ext uri="{FF2B5EF4-FFF2-40B4-BE49-F238E27FC236}">
                <a16:creationId xmlns:a16="http://schemas.microsoft.com/office/drawing/2014/main" id="{9A596388-AD91-4503-BDDB-ABDC21D46304}"/>
              </a:ext>
            </a:extLst>
          </p:cNvPr>
          <p:cNvGrpSpPr/>
          <p:nvPr/>
        </p:nvGrpSpPr>
        <p:grpSpPr>
          <a:xfrm>
            <a:off x="11241617" y="7607083"/>
            <a:ext cx="9548431" cy="6447238"/>
            <a:chOff x="12053456" y="14990184"/>
            <a:chExt cx="8334924" cy="5894905"/>
          </a:xfrm>
        </p:grpSpPr>
        <p:pic>
          <p:nvPicPr>
            <p:cNvPr id="98" name="Image 97" descr="Une image contenant texte&#10;&#10;Description générée avec un niveau de confiance très élevé">
              <a:extLst>
                <a:ext uri="{FF2B5EF4-FFF2-40B4-BE49-F238E27FC236}">
                  <a16:creationId xmlns:a16="http://schemas.microsoft.com/office/drawing/2014/main" id="{74F6A99B-A570-8A45-B051-7D93395E04EF}"/>
                </a:ext>
              </a:extLst>
            </p:cNvPr>
            <p:cNvPicPr>
              <a:picLocks noChangeAspect="1"/>
            </p:cNvPicPr>
            <p:nvPr/>
          </p:nvPicPr>
          <p:blipFill>
            <a:blip r:embed="rId28">
              <a:extLst>
                <a:ext uri="{BEBA8EAE-BF5A-486C-A8C5-ECC9F3942E4B}">
                  <a14:imgProps xmlns:a14="http://schemas.microsoft.com/office/drawing/2010/main">
                    <a14:imgLayer r:embed="rId29">
                      <a14:imgEffect>
                        <a14:saturation sat="0"/>
                      </a14:imgEffect>
                    </a14:imgLayer>
                  </a14:imgProps>
                </a:ext>
              </a:extLst>
            </a:blip>
            <a:stretch>
              <a:fillRect/>
            </a:stretch>
          </p:blipFill>
          <p:spPr>
            <a:xfrm>
              <a:off x="12053456" y="14990184"/>
              <a:ext cx="8334924" cy="5894905"/>
            </a:xfrm>
            <a:prstGeom prst="rect">
              <a:avLst/>
            </a:prstGeom>
          </p:spPr>
        </p:pic>
        <p:cxnSp>
          <p:nvCxnSpPr>
            <p:cNvPr id="99" name="Connecteur droit avec flèche 98">
              <a:extLst>
                <a:ext uri="{FF2B5EF4-FFF2-40B4-BE49-F238E27FC236}">
                  <a16:creationId xmlns:a16="http://schemas.microsoft.com/office/drawing/2014/main" id="{C394FBE1-E14D-FE4E-9D46-DE5BC1191F74}"/>
                </a:ext>
              </a:extLst>
            </p:cNvPr>
            <p:cNvCxnSpPr>
              <a:cxnSpLocks/>
            </p:cNvCxnSpPr>
            <p:nvPr/>
          </p:nvCxnSpPr>
          <p:spPr>
            <a:xfrm>
              <a:off x="14158397" y="17453219"/>
              <a:ext cx="496972" cy="7073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Connecteur droit avec flèche 101">
              <a:extLst>
                <a:ext uri="{FF2B5EF4-FFF2-40B4-BE49-F238E27FC236}">
                  <a16:creationId xmlns:a16="http://schemas.microsoft.com/office/drawing/2014/main" id="{70F20788-D40D-B14E-836B-0092DD19379B}"/>
                </a:ext>
              </a:extLst>
            </p:cNvPr>
            <p:cNvCxnSpPr>
              <a:cxnSpLocks/>
            </p:cNvCxnSpPr>
            <p:nvPr/>
          </p:nvCxnSpPr>
          <p:spPr>
            <a:xfrm>
              <a:off x="14537451" y="16623038"/>
              <a:ext cx="459068" cy="26022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Connecteur droit avec flèche 102">
              <a:extLst>
                <a:ext uri="{FF2B5EF4-FFF2-40B4-BE49-F238E27FC236}">
                  <a16:creationId xmlns:a16="http://schemas.microsoft.com/office/drawing/2014/main" id="{B23A7936-259E-2140-A499-411D780337A1}"/>
                </a:ext>
              </a:extLst>
            </p:cNvPr>
            <p:cNvCxnSpPr>
              <a:cxnSpLocks/>
            </p:cNvCxnSpPr>
            <p:nvPr/>
          </p:nvCxnSpPr>
          <p:spPr>
            <a:xfrm>
              <a:off x="13649744" y="18472991"/>
              <a:ext cx="496972" cy="7073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onnecteur droit avec flèche 103">
              <a:extLst>
                <a:ext uri="{FF2B5EF4-FFF2-40B4-BE49-F238E27FC236}">
                  <a16:creationId xmlns:a16="http://schemas.microsoft.com/office/drawing/2014/main" id="{A1A43770-3A38-F445-A2B0-7F30B4F34A98}"/>
                </a:ext>
              </a:extLst>
            </p:cNvPr>
            <p:cNvCxnSpPr>
              <a:cxnSpLocks/>
            </p:cNvCxnSpPr>
            <p:nvPr/>
          </p:nvCxnSpPr>
          <p:spPr>
            <a:xfrm>
              <a:off x="13897396" y="17920050"/>
              <a:ext cx="496972" cy="7073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Connecteur droit avec flèche 104">
              <a:extLst>
                <a:ext uri="{FF2B5EF4-FFF2-40B4-BE49-F238E27FC236}">
                  <a16:creationId xmlns:a16="http://schemas.microsoft.com/office/drawing/2014/main" id="{B2E3C0DE-EB06-ED45-A8D3-EDE6FBC5F7C2}"/>
                </a:ext>
              </a:extLst>
            </p:cNvPr>
            <p:cNvCxnSpPr>
              <a:cxnSpLocks/>
            </p:cNvCxnSpPr>
            <p:nvPr/>
          </p:nvCxnSpPr>
          <p:spPr>
            <a:xfrm>
              <a:off x="15254005" y="15975211"/>
              <a:ext cx="297979" cy="43075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Connecteur droit avec flèche 105">
              <a:extLst>
                <a:ext uri="{FF2B5EF4-FFF2-40B4-BE49-F238E27FC236}">
                  <a16:creationId xmlns:a16="http://schemas.microsoft.com/office/drawing/2014/main" id="{C41A034A-5A32-EE48-8E92-C58ECAA20539}"/>
                </a:ext>
              </a:extLst>
            </p:cNvPr>
            <p:cNvCxnSpPr>
              <a:cxnSpLocks/>
            </p:cNvCxnSpPr>
            <p:nvPr/>
          </p:nvCxnSpPr>
          <p:spPr>
            <a:xfrm>
              <a:off x="16038094" y="15236333"/>
              <a:ext cx="297979" cy="43075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Connecteur droit avec flèche 106">
              <a:extLst>
                <a:ext uri="{FF2B5EF4-FFF2-40B4-BE49-F238E27FC236}">
                  <a16:creationId xmlns:a16="http://schemas.microsoft.com/office/drawing/2014/main" id="{BD5F225E-9C22-6D4D-84D7-82C660517ED2}"/>
                </a:ext>
              </a:extLst>
            </p:cNvPr>
            <p:cNvCxnSpPr>
              <a:cxnSpLocks/>
            </p:cNvCxnSpPr>
            <p:nvPr/>
          </p:nvCxnSpPr>
          <p:spPr>
            <a:xfrm>
              <a:off x="16927321" y="15138359"/>
              <a:ext cx="29097" cy="44022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Connecteur droit avec flèche 116">
              <a:extLst>
                <a:ext uri="{FF2B5EF4-FFF2-40B4-BE49-F238E27FC236}">
                  <a16:creationId xmlns:a16="http://schemas.microsoft.com/office/drawing/2014/main" id="{D030584A-3712-2C43-BC91-BA607904A89F}"/>
                </a:ext>
              </a:extLst>
            </p:cNvPr>
            <p:cNvCxnSpPr>
              <a:cxnSpLocks/>
            </p:cNvCxnSpPr>
            <p:nvPr/>
          </p:nvCxnSpPr>
          <p:spPr>
            <a:xfrm flipH="1" flipV="1">
              <a:off x="16927321" y="18543730"/>
              <a:ext cx="510562" cy="11635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Connecteur droit avec flèche 117">
              <a:extLst>
                <a:ext uri="{FF2B5EF4-FFF2-40B4-BE49-F238E27FC236}">
                  <a16:creationId xmlns:a16="http://schemas.microsoft.com/office/drawing/2014/main" id="{EC647091-E738-D64A-93AF-618F41CA628A}"/>
                </a:ext>
              </a:extLst>
            </p:cNvPr>
            <p:cNvCxnSpPr>
              <a:cxnSpLocks/>
            </p:cNvCxnSpPr>
            <p:nvPr/>
          </p:nvCxnSpPr>
          <p:spPr>
            <a:xfrm flipH="1" flipV="1">
              <a:off x="17204140" y="17168424"/>
              <a:ext cx="467486" cy="13011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0" name="Ellipse 129">
              <a:extLst>
                <a:ext uri="{FF2B5EF4-FFF2-40B4-BE49-F238E27FC236}">
                  <a16:creationId xmlns:a16="http://schemas.microsoft.com/office/drawing/2014/main" id="{761301CF-306C-F84A-8698-C82E9187A925}"/>
                </a:ext>
              </a:extLst>
            </p:cNvPr>
            <p:cNvSpPr/>
            <p:nvPr/>
          </p:nvSpPr>
          <p:spPr>
            <a:xfrm rot="21218485">
              <a:off x="14551043" y="18728165"/>
              <a:ext cx="716620" cy="401991"/>
            </a:xfrm>
            <a:prstGeom prst="ellipse">
              <a:avLst/>
            </a:prstGeom>
            <a:solidFill>
              <a:srgbClr val="C5E0B4">
                <a:alpha val="38824"/>
              </a:srgbClr>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1" name="Ellipse 130">
              <a:extLst>
                <a:ext uri="{FF2B5EF4-FFF2-40B4-BE49-F238E27FC236}">
                  <a16:creationId xmlns:a16="http://schemas.microsoft.com/office/drawing/2014/main" id="{EAF12A5C-619E-D049-8375-D196B20C41B4}"/>
                </a:ext>
              </a:extLst>
            </p:cNvPr>
            <p:cNvSpPr/>
            <p:nvPr/>
          </p:nvSpPr>
          <p:spPr>
            <a:xfrm rot="17627409">
              <a:off x="16120776" y="16286247"/>
              <a:ext cx="716621" cy="401991"/>
            </a:xfrm>
            <a:prstGeom prst="ellipse">
              <a:avLst/>
            </a:prstGeom>
            <a:solidFill>
              <a:srgbClr val="C5E0B4">
                <a:alpha val="38824"/>
              </a:srgbClr>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2" name="Ellipse 131">
              <a:extLst>
                <a:ext uri="{FF2B5EF4-FFF2-40B4-BE49-F238E27FC236}">
                  <a16:creationId xmlns:a16="http://schemas.microsoft.com/office/drawing/2014/main" id="{B6BE947C-2832-DD46-96A9-100E5B52030E}"/>
                </a:ext>
              </a:extLst>
            </p:cNvPr>
            <p:cNvSpPr/>
            <p:nvPr/>
          </p:nvSpPr>
          <p:spPr>
            <a:xfrm rot="21218485">
              <a:off x="15786495" y="17582344"/>
              <a:ext cx="409142" cy="401991"/>
            </a:xfrm>
            <a:prstGeom prst="ellipse">
              <a:avLst/>
            </a:prstGeom>
            <a:solidFill>
              <a:srgbClr val="C5E0B4">
                <a:alpha val="38824"/>
              </a:srgbClr>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75" name="Rectangle 74">
            <a:extLst>
              <a:ext uri="{FF2B5EF4-FFF2-40B4-BE49-F238E27FC236}">
                <a16:creationId xmlns:a16="http://schemas.microsoft.com/office/drawing/2014/main" id="{569DC859-1EA5-47F0-8605-160695CF48C7}"/>
              </a:ext>
            </a:extLst>
          </p:cNvPr>
          <p:cNvSpPr/>
          <p:nvPr/>
        </p:nvSpPr>
        <p:spPr>
          <a:xfrm>
            <a:off x="11083052" y="25070167"/>
            <a:ext cx="9918327" cy="553998"/>
          </a:xfrm>
          <a:prstGeom prst="rect">
            <a:avLst/>
          </a:prstGeom>
        </p:spPr>
        <p:txBody>
          <a:bodyPr wrap="square">
            <a:spAutoFit/>
          </a:bodyPr>
          <a:lstStyle/>
          <a:p>
            <a:r>
              <a:rPr lang="fr-FR" sz="3000" u="sng">
                <a:cs typeface="Calibri"/>
              </a:rPr>
              <a:t>Localisation du parc</a:t>
            </a:r>
            <a:r>
              <a:rPr lang="fr-FR" sz="3000" u="sng">
                <a:cs typeface="Calibri"/>
                <a:sym typeface="Wingdings" pitchFamily="2" charset="2"/>
              </a:rPr>
              <a:t>:</a:t>
            </a:r>
            <a:r>
              <a:rPr lang="fr-FR" sz="3000">
                <a:cs typeface="Calibri"/>
              </a:rPr>
              <a:t> central, visible</a:t>
            </a:r>
            <a:endParaRPr lang="fr-FR" sz="3000"/>
          </a:p>
        </p:txBody>
      </p:sp>
      <p:pic>
        <p:nvPicPr>
          <p:cNvPr id="76" name="Image 4" descr="Une image contenant texte&#10;&#10;Description générée avec un niveau de confiance très élevé">
            <a:extLst>
              <a:ext uri="{FF2B5EF4-FFF2-40B4-BE49-F238E27FC236}">
                <a16:creationId xmlns:a16="http://schemas.microsoft.com/office/drawing/2014/main" id="{3FEFD1C7-5415-4512-8DCB-6DAA71BAC83D}"/>
              </a:ext>
            </a:extLst>
          </p:cNvPr>
          <p:cNvPicPr>
            <a:picLocks noChangeAspect="1"/>
          </p:cNvPicPr>
          <p:nvPr/>
        </p:nvPicPr>
        <p:blipFill rotWithShape="1">
          <a:blip r:embed="rId30"/>
          <a:srcRect l="17572" t="13734" r="17173" b="13060"/>
          <a:stretch/>
        </p:blipFill>
        <p:spPr>
          <a:xfrm>
            <a:off x="1134863" y="22520602"/>
            <a:ext cx="7442414" cy="5217313"/>
          </a:xfrm>
          <a:prstGeom prst="rect">
            <a:avLst/>
          </a:prstGeom>
        </p:spPr>
      </p:pic>
      <p:sp>
        <p:nvSpPr>
          <p:cNvPr id="77" name="Rectangle 76">
            <a:extLst>
              <a:ext uri="{FF2B5EF4-FFF2-40B4-BE49-F238E27FC236}">
                <a16:creationId xmlns:a16="http://schemas.microsoft.com/office/drawing/2014/main" id="{00CB3D90-3172-4A1B-90DF-F49A31F441BE}"/>
              </a:ext>
            </a:extLst>
          </p:cNvPr>
          <p:cNvSpPr/>
          <p:nvPr/>
        </p:nvSpPr>
        <p:spPr>
          <a:xfrm>
            <a:off x="11083053" y="26228843"/>
            <a:ext cx="9865560" cy="1015662"/>
          </a:xfrm>
          <a:prstGeom prst="rect">
            <a:avLst/>
          </a:prstGeom>
        </p:spPr>
        <p:txBody>
          <a:bodyPr wrap="square">
            <a:spAutoFit/>
          </a:bodyPr>
          <a:lstStyle/>
          <a:p>
            <a:pPr lvl="0" defTabSz="914400">
              <a:defRPr/>
            </a:pPr>
            <a:r>
              <a:rPr lang="fr-FR" sz="3000" u="sng"/>
              <a:t>5 chemins </a:t>
            </a:r>
            <a:r>
              <a:rPr lang="fr-FR" sz="3000"/>
              <a:t>d’accès principaux au lieu de commémoration. 5 car 5 régions ayant réalisé des essaies nucléaires </a:t>
            </a:r>
          </a:p>
        </p:txBody>
      </p:sp>
      <p:pic>
        <p:nvPicPr>
          <p:cNvPr id="79" name="Image 78" descr="Une image contenant bâtiment, intérieur, assis, blanc&#10;&#10;Description générée automatiquement">
            <a:extLst>
              <a:ext uri="{FF2B5EF4-FFF2-40B4-BE49-F238E27FC236}">
                <a16:creationId xmlns:a16="http://schemas.microsoft.com/office/drawing/2014/main" id="{66A393B0-89C1-45F3-807B-6113EDF2D5EE}"/>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37297" y="14616791"/>
            <a:ext cx="8891972" cy="5736756"/>
          </a:xfrm>
          <a:prstGeom prst="rect">
            <a:avLst/>
          </a:prstGeom>
        </p:spPr>
      </p:pic>
      <p:sp>
        <p:nvSpPr>
          <p:cNvPr id="81" name="Rectangle 80">
            <a:extLst>
              <a:ext uri="{FF2B5EF4-FFF2-40B4-BE49-F238E27FC236}">
                <a16:creationId xmlns:a16="http://schemas.microsoft.com/office/drawing/2014/main" id="{021C176B-FA3A-4085-9877-6DEEB1045319}"/>
              </a:ext>
            </a:extLst>
          </p:cNvPr>
          <p:cNvSpPr/>
          <p:nvPr/>
        </p:nvSpPr>
        <p:spPr>
          <a:xfrm>
            <a:off x="154492" y="20884832"/>
            <a:ext cx="11832830" cy="1015663"/>
          </a:xfrm>
          <a:prstGeom prst="rect">
            <a:avLst/>
          </a:prstGeom>
        </p:spPr>
        <p:txBody>
          <a:bodyPr wrap="square">
            <a:spAutoFit/>
          </a:bodyPr>
          <a:lstStyle/>
          <a:p>
            <a:r>
              <a:rPr lang="fr-BE" sz="3000" u="sng"/>
              <a:t>Structure modulable :</a:t>
            </a:r>
            <a:r>
              <a:rPr lang="fr-BE" sz="3000"/>
              <a:t> intégration de bancs, parois amovibles. Le pavillon permet d’accueillir un évènement ou plusieurs en même temps.</a:t>
            </a:r>
          </a:p>
        </p:txBody>
      </p:sp>
      <p:sp>
        <p:nvSpPr>
          <p:cNvPr id="82" name="Rectangle 81">
            <a:extLst>
              <a:ext uri="{FF2B5EF4-FFF2-40B4-BE49-F238E27FC236}">
                <a16:creationId xmlns:a16="http://schemas.microsoft.com/office/drawing/2014/main" id="{AF360015-7743-4486-96DF-8509A4949A52}"/>
              </a:ext>
            </a:extLst>
          </p:cNvPr>
          <p:cNvSpPr/>
          <p:nvPr/>
        </p:nvSpPr>
        <p:spPr>
          <a:xfrm>
            <a:off x="10896209" y="16507818"/>
            <a:ext cx="8923270" cy="1015663"/>
          </a:xfrm>
          <a:prstGeom prst="rect">
            <a:avLst/>
          </a:prstGeom>
        </p:spPr>
        <p:txBody>
          <a:bodyPr wrap="square">
            <a:spAutoFit/>
          </a:bodyPr>
          <a:lstStyle/>
          <a:p>
            <a:r>
              <a:rPr lang="fr-FR" sz="3000" u="sng"/>
              <a:t>Structure légère en bois : </a:t>
            </a:r>
            <a:r>
              <a:rPr lang="fr-BE" sz="3000">
                <a:cs typeface="Calibri"/>
              </a:rPr>
              <a:t>contraste avec la massivité</a:t>
            </a:r>
            <a:br>
              <a:rPr lang="fr-BE" sz="3000">
                <a:cs typeface="+mn-lt"/>
              </a:rPr>
            </a:br>
            <a:r>
              <a:rPr lang="fr-BE" sz="3000">
                <a:cs typeface="+mn-lt"/>
              </a:rPr>
              <a:t>- </a:t>
            </a:r>
            <a:r>
              <a:rPr lang="fr-BE" sz="3000">
                <a:cs typeface="Calibri"/>
              </a:rPr>
              <a:t>lieu de commémoration plus organique</a:t>
            </a:r>
          </a:p>
        </p:txBody>
      </p:sp>
      <p:pic>
        <p:nvPicPr>
          <p:cNvPr id="83" name="C33F09ED-9BA4-4DE4-B08C-2F54B8D7909B">
            <a:extLst>
              <a:ext uri="{FF2B5EF4-FFF2-40B4-BE49-F238E27FC236}">
                <a16:creationId xmlns:a16="http://schemas.microsoft.com/office/drawing/2014/main" id="{CBD488F3-9F81-418C-A2F9-3D271B3D7764}"/>
              </a:ext>
            </a:extLst>
          </p:cNvPr>
          <p:cNvPicPr/>
          <p:nvPr/>
        </p:nvPicPr>
        <p:blipFill rotWithShape="1">
          <a:blip r:embed="rId32" r:link="rId33">
            <a:extLst>
              <a:ext uri="{28A0092B-C50C-407E-A947-70E740481C1C}">
                <a14:useLocalDpi xmlns:a14="http://schemas.microsoft.com/office/drawing/2010/main" val="0"/>
              </a:ext>
            </a:extLst>
          </a:blip>
          <a:srcRect l="16129" t="33173" r="5584" b="15382"/>
          <a:stretch>
            <a:fillRect/>
          </a:stretch>
        </p:blipFill>
        <p:spPr bwMode="auto">
          <a:xfrm>
            <a:off x="11784651" y="19424822"/>
            <a:ext cx="8965887" cy="4748661"/>
          </a:xfrm>
          <a:prstGeom prst="rect">
            <a:avLst/>
          </a:prstGeom>
          <a:noFill/>
          <a:ln>
            <a:noFill/>
          </a:ln>
        </p:spPr>
      </p:pic>
      <p:grpSp>
        <p:nvGrpSpPr>
          <p:cNvPr id="59" name="Groupe 58">
            <a:extLst>
              <a:ext uri="{FF2B5EF4-FFF2-40B4-BE49-F238E27FC236}">
                <a16:creationId xmlns:a16="http://schemas.microsoft.com/office/drawing/2014/main" id="{08F0DBFD-9220-431B-BC5B-BC7D2DDD8F2A}"/>
              </a:ext>
            </a:extLst>
          </p:cNvPr>
          <p:cNvGrpSpPr/>
          <p:nvPr/>
        </p:nvGrpSpPr>
        <p:grpSpPr>
          <a:xfrm>
            <a:off x="6041435" y="25546685"/>
            <a:ext cx="4248293" cy="2285378"/>
            <a:chOff x="6" y="9829715"/>
            <a:chExt cx="20811159" cy="10615782"/>
          </a:xfrm>
        </p:grpSpPr>
        <p:pic>
          <p:nvPicPr>
            <p:cNvPr id="45" name="Image 44" descr="Une image contenant texte, carte&#10;&#10;Description générée automatiquement">
              <a:extLst>
                <a:ext uri="{FF2B5EF4-FFF2-40B4-BE49-F238E27FC236}">
                  <a16:creationId xmlns:a16="http://schemas.microsoft.com/office/drawing/2014/main" id="{A6518DFF-9A02-4E7C-884A-525177B20C0B}"/>
                </a:ext>
              </a:extLst>
            </p:cNvPr>
            <p:cNvPicPr>
              <a:picLocks noChangeAspect="1"/>
            </p:cNvPicPr>
            <p:nvPr/>
          </p:nvPicPr>
          <p:blipFill rotWithShape="1">
            <a:blip r:embed="rId34">
              <a:extLst>
                <a:ext uri="{28A0092B-C50C-407E-A947-70E740481C1C}">
                  <a14:useLocalDpi xmlns:a14="http://schemas.microsoft.com/office/drawing/2010/main" val="0"/>
                </a:ext>
              </a:extLst>
            </a:blip>
            <a:srcRect r="2677"/>
            <a:stretch/>
          </p:blipFill>
          <p:spPr>
            <a:xfrm>
              <a:off x="6" y="9829715"/>
              <a:ext cx="20811159" cy="10615782"/>
            </a:xfrm>
            <a:prstGeom prst="rect">
              <a:avLst/>
            </a:prstGeom>
          </p:spPr>
        </p:pic>
        <p:sp>
          <p:nvSpPr>
            <p:cNvPr id="46" name="Ellipse 45">
              <a:extLst>
                <a:ext uri="{FF2B5EF4-FFF2-40B4-BE49-F238E27FC236}">
                  <a16:creationId xmlns:a16="http://schemas.microsoft.com/office/drawing/2014/main" id="{AFBC17F7-25EA-4D53-94BA-602C2B1ABDE4}"/>
                </a:ext>
              </a:extLst>
            </p:cNvPr>
            <p:cNvSpPr/>
            <p:nvPr/>
          </p:nvSpPr>
          <p:spPr>
            <a:xfrm>
              <a:off x="12546957" y="13045870"/>
              <a:ext cx="1885328" cy="2191342"/>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c</a:t>
              </a:r>
            </a:p>
          </p:txBody>
        </p:sp>
        <p:sp>
          <p:nvSpPr>
            <p:cNvPr id="53" name="Ellipse 52">
              <a:extLst>
                <a:ext uri="{FF2B5EF4-FFF2-40B4-BE49-F238E27FC236}">
                  <a16:creationId xmlns:a16="http://schemas.microsoft.com/office/drawing/2014/main" id="{55EFDC93-11D7-46B0-AF56-DCF2436B2830}"/>
                </a:ext>
              </a:extLst>
            </p:cNvPr>
            <p:cNvSpPr/>
            <p:nvPr/>
          </p:nvSpPr>
          <p:spPr>
            <a:xfrm>
              <a:off x="8312266" y="11334266"/>
              <a:ext cx="1057099" cy="1445258"/>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1" name="Ellipse 90">
              <a:extLst>
                <a:ext uri="{FF2B5EF4-FFF2-40B4-BE49-F238E27FC236}">
                  <a16:creationId xmlns:a16="http://schemas.microsoft.com/office/drawing/2014/main" id="{0650E86E-D437-4AA9-9359-C2F91D0B2AE9}"/>
                </a:ext>
              </a:extLst>
            </p:cNvPr>
            <p:cNvSpPr/>
            <p:nvPr/>
          </p:nvSpPr>
          <p:spPr>
            <a:xfrm>
              <a:off x="718870" y="11889621"/>
              <a:ext cx="4493417" cy="2132692"/>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2" name="Ellipse 91">
              <a:extLst>
                <a:ext uri="{FF2B5EF4-FFF2-40B4-BE49-F238E27FC236}">
                  <a16:creationId xmlns:a16="http://schemas.microsoft.com/office/drawing/2014/main" id="{DB381659-CCA5-4C8F-B972-698FA42694D9}"/>
                </a:ext>
              </a:extLst>
            </p:cNvPr>
            <p:cNvSpPr/>
            <p:nvPr/>
          </p:nvSpPr>
          <p:spPr>
            <a:xfrm>
              <a:off x="9970219" y="10156984"/>
              <a:ext cx="8496392" cy="196659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3" name="Ellipse 92">
              <a:extLst>
                <a:ext uri="{FF2B5EF4-FFF2-40B4-BE49-F238E27FC236}">
                  <a16:creationId xmlns:a16="http://schemas.microsoft.com/office/drawing/2014/main" id="{F798C566-338F-41EF-9E06-7EF90D95DA93}"/>
                </a:ext>
              </a:extLst>
            </p:cNvPr>
            <p:cNvSpPr/>
            <p:nvPr/>
          </p:nvSpPr>
          <p:spPr>
            <a:xfrm>
              <a:off x="13508756" y="11906130"/>
              <a:ext cx="3061766" cy="2132692"/>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pic>
        <p:nvPicPr>
          <p:cNvPr id="38" name="Image 37" descr="Une image contenant extérieur, bâtiment, brique, herbe&#10;&#10;Description générée automatiquement">
            <a:extLst>
              <a:ext uri="{FF2B5EF4-FFF2-40B4-BE49-F238E27FC236}">
                <a16:creationId xmlns:a16="http://schemas.microsoft.com/office/drawing/2014/main" id="{0C642E0C-CA9B-4C4D-ADBB-5DEB3BF24223}"/>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73439" y="5156719"/>
            <a:ext cx="3681269" cy="2760709"/>
          </a:xfrm>
          <a:prstGeom prst="rect">
            <a:avLst/>
          </a:prstGeom>
        </p:spPr>
      </p:pic>
      <p:cxnSp>
        <p:nvCxnSpPr>
          <p:cNvPr id="6" name="Connecteur droit avec flèche 5">
            <a:extLst>
              <a:ext uri="{FF2B5EF4-FFF2-40B4-BE49-F238E27FC236}">
                <a16:creationId xmlns:a16="http://schemas.microsoft.com/office/drawing/2014/main" id="{CEA53DDF-C9A2-4CEB-936C-BA303160DC67}"/>
              </a:ext>
            </a:extLst>
          </p:cNvPr>
          <p:cNvCxnSpPr>
            <a:cxnSpLocks/>
          </p:cNvCxnSpPr>
          <p:nvPr/>
        </p:nvCxnSpPr>
        <p:spPr>
          <a:xfrm>
            <a:off x="3654662" y="7177141"/>
            <a:ext cx="1157368" cy="2236198"/>
          </a:xfrm>
          <a:prstGeom prst="straightConnector1">
            <a:avLst/>
          </a:prstGeom>
          <a:ln w="762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4" name="3 - Nathan">
            <a:hlinkClick r:id="" action="ppaction://media"/>
            <a:extLst>
              <a:ext uri="{FF2B5EF4-FFF2-40B4-BE49-F238E27FC236}">
                <a16:creationId xmlns:a16="http://schemas.microsoft.com/office/drawing/2014/main" id="{C352D853-F75A-4046-94D5-44491CE6BCEA}"/>
              </a:ext>
            </a:extLst>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23919498" y="4495628"/>
            <a:ext cx="487362" cy="487363"/>
          </a:xfrm>
          <a:prstGeom prst="rect">
            <a:avLst/>
          </a:prstGeom>
        </p:spPr>
      </p:pic>
      <p:pic>
        <p:nvPicPr>
          <p:cNvPr id="5" name="situation">
            <a:hlinkClick r:id="" action="ppaction://media"/>
            <a:extLst>
              <a:ext uri="{FF2B5EF4-FFF2-40B4-BE49-F238E27FC236}">
                <a16:creationId xmlns:a16="http://schemas.microsoft.com/office/drawing/2014/main" id="{B9741893-8888-414A-BC30-24A30E8D8308}"/>
              </a:ext>
            </a:extLst>
          </p:cNvPr>
          <p:cNvPicPr>
            <a:picLocks noChangeAspect="1"/>
          </p:cNvPicPr>
          <p:nvPr>
            <a:audioFile r:link="rId4"/>
            <p:extLst>
              <p:ext uri="{DAA4B4D4-6D71-4841-9C94-3DE7FCFB9230}">
                <p14:media xmlns:p14="http://schemas.microsoft.com/office/powerpoint/2010/main" r:embed="rId3"/>
              </p:ext>
            </p:extLst>
          </p:nvPr>
        </p:nvPicPr>
        <p:blipFill>
          <a:blip r:embed="rId36"/>
          <a:stretch>
            <a:fillRect/>
          </a:stretch>
        </p:blipFill>
        <p:spPr>
          <a:xfrm>
            <a:off x="23943310" y="5398178"/>
            <a:ext cx="487362" cy="487363"/>
          </a:xfrm>
          <a:prstGeom prst="rect">
            <a:avLst/>
          </a:prstGeom>
        </p:spPr>
      </p:pic>
      <p:pic>
        <p:nvPicPr>
          <p:cNvPr id="7" name="Enregistrement 2 Cla paysage">
            <a:hlinkClick r:id="" action="ppaction://media"/>
            <a:extLst>
              <a:ext uri="{FF2B5EF4-FFF2-40B4-BE49-F238E27FC236}">
                <a16:creationId xmlns:a16="http://schemas.microsoft.com/office/drawing/2014/main" id="{C649C333-BEDB-44D8-B02F-EF374DE45AF7}"/>
              </a:ext>
            </a:extLst>
          </p:cNvPr>
          <p:cNvPicPr>
            <a:picLocks noChangeAspect="1"/>
          </p:cNvPicPr>
          <p:nvPr>
            <a:audioFile r:link="rId6"/>
            <p:extLst>
              <p:ext uri="{DAA4B4D4-6D71-4841-9C94-3DE7FCFB9230}">
                <p14:media xmlns:p14="http://schemas.microsoft.com/office/powerpoint/2010/main" r:embed="rId5"/>
              </p:ext>
            </p:extLst>
          </p:nvPr>
        </p:nvPicPr>
        <p:blipFill>
          <a:blip r:embed="rId36"/>
          <a:stretch>
            <a:fillRect/>
          </a:stretch>
        </p:blipFill>
        <p:spPr>
          <a:xfrm>
            <a:off x="23919498" y="6300728"/>
            <a:ext cx="487362" cy="487363"/>
          </a:xfrm>
          <a:prstGeom prst="rect">
            <a:avLst/>
          </a:prstGeom>
        </p:spPr>
      </p:pic>
      <p:pic>
        <p:nvPicPr>
          <p:cNvPr id="8" name="Jaune 2">
            <a:hlinkClick r:id="" action="ppaction://media"/>
            <a:extLst>
              <a:ext uri="{FF2B5EF4-FFF2-40B4-BE49-F238E27FC236}">
                <a16:creationId xmlns:a16="http://schemas.microsoft.com/office/drawing/2014/main" id="{01AD7E5D-55AF-4D9F-9A95-B970062D5208}"/>
              </a:ext>
            </a:extLst>
          </p:cNvPr>
          <p:cNvPicPr>
            <a:picLocks noChangeAspect="1"/>
          </p:cNvPicPr>
          <p:nvPr>
            <a:audioFile r:link="rId8"/>
            <p:extLst>
              <p:ext uri="{DAA4B4D4-6D71-4841-9C94-3DE7FCFB9230}">
                <p14:media xmlns:p14="http://schemas.microsoft.com/office/powerpoint/2010/main" r:embed="rId7"/>
              </p:ext>
            </p:extLst>
          </p:nvPr>
        </p:nvPicPr>
        <p:blipFill>
          <a:blip r:embed="rId36"/>
          <a:stretch>
            <a:fillRect/>
          </a:stretch>
        </p:blipFill>
        <p:spPr>
          <a:xfrm>
            <a:off x="23943310" y="7180607"/>
            <a:ext cx="487362" cy="487363"/>
          </a:xfrm>
          <a:prstGeom prst="rect">
            <a:avLst/>
          </a:prstGeom>
        </p:spPr>
      </p:pic>
      <p:pic>
        <p:nvPicPr>
          <p:cNvPr id="10" name="structure modulable">
            <a:hlinkClick r:id="" action="ppaction://media"/>
            <a:extLst>
              <a:ext uri="{FF2B5EF4-FFF2-40B4-BE49-F238E27FC236}">
                <a16:creationId xmlns:a16="http://schemas.microsoft.com/office/drawing/2014/main" id="{4A947627-6D5A-4AED-9203-FD15C611E503}"/>
              </a:ext>
            </a:extLst>
          </p:cNvPr>
          <p:cNvPicPr>
            <a:picLocks noChangeAspect="1"/>
          </p:cNvPicPr>
          <p:nvPr>
            <a:audioFile r:link="rId10"/>
            <p:extLst>
              <p:ext uri="{DAA4B4D4-6D71-4841-9C94-3DE7FCFB9230}">
                <p14:media xmlns:p14="http://schemas.microsoft.com/office/powerpoint/2010/main" r:embed="rId9"/>
              </p:ext>
            </p:extLst>
          </p:nvPr>
        </p:nvPicPr>
        <p:blipFill>
          <a:blip r:embed="rId36"/>
          <a:stretch>
            <a:fillRect/>
          </a:stretch>
        </p:blipFill>
        <p:spPr>
          <a:xfrm>
            <a:off x="23943310" y="9039648"/>
            <a:ext cx="487362" cy="487363"/>
          </a:xfrm>
          <a:prstGeom prst="rect">
            <a:avLst/>
          </a:prstGeom>
        </p:spPr>
      </p:pic>
      <p:pic>
        <p:nvPicPr>
          <p:cNvPr id="13" name="parc visible">
            <a:hlinkClick r:id="" action="ppaction://media"/>
            <a:extLst>
              <a:ext uri="{FF2B5EF4-FFF2-40B4-BE49-F238E27FC236}">
                <a16:creationId xmlns:a16="http://schemas.microsoft.com/office/drawing/2014/main" id="{C6A2BF07-CCC3-48B5-973A-68A2DFEFA6BB}"/>
              </a:ext>
            </a:extLst>
          </p:cNvPr>
          <p:cNvPicPr>
            <a:picLocks noChangeAspect="1"/>
          </p:cNvPicPr>
          <p:nvPr>
            <a:audioFile r:link="rId12"/>
            <p:extLst>
              <p:ext uri="{DAA4B4D4-6D71-4841-9C94-3DE7FCFB9230}">
                <p14:media xmlns:p14="http://schemas.microsoft.com/office/powerpoint/2010/main" r:embed="rId11"/>
              </p:ext>
            </p:extLst>
          </p:nvPr>
        </p:nvPicPr>
        <p:blipFill>
          <a:blip r:embed="rId36"/>
          <a:stretch>
            <a:fillRect/>
          </a:stretch>
        </p:blipFill>
        <p:spPr>
          <a:xfrm>
            <a:off x="23943310" y="10123458"/>
            <a:ext cx="487362" cy="487363"/>
          </a:xfrm>
          <a:prstGeom prst="rect">
            <a:avLst/>
          </a:prstGeom>
        </p:spPr>
      </p:pic>
      <p:pic>
        <p:nvPicPr>
          <p:cNvPr id="14" name="Enregistrement 3 Cla paysage">
            <a:hlinkClick r:id="" action="ppaction://media"/>
            <a:extLst>
              <a:ext uri="{FF2B5EF4-FFF2-40B4-BE49-F238E27FC236}">
                <a16:creationId xmlns:a16="http://schemas.microsoft.com/office/drawing/2014/main" id="{1A25A78A-BCAF-406B-80B0-AE3B305223AA}"/>
              </a:ext>
            </a:extLst>
          </p:cNvPr>
          <p:cNvPicPr>
            <a:picLocks noChangeAspect="1"/>
          </p:cNvPicPr>
          <p:nvPr>
            <a:audioFile r:link="rId14"/>
            <p:extLst>
              <p:ext uri="{DAA4B4D4-6D71-4841-9C94-3DE7FCFB9230}">
                <p14:media xmlns:p14="http://schemas.microsoft.com/office/powerpoint/2010/main" r:embed="rId13"/>
              </p:ext>
            </p:extLst>
          </p:nvPr>
        </p:nvPicPr>
        <p:blipFill>
          <a:blip r:embed="rId36"/>
          <a:stretch>
            <a:fillRect/>
          </a:stretch>
        </p:blipFill>
        <p:spPr>
          <a:xfrm>
            <a:off x="23919498" y="11111255"/>
            <a:ext cx="487362" cy="487363"/>
          </a:xfrm>
          <a:prstGeom prst="rect">
            <a:avLst/>
          </a:prstGeom>
        </p:spPr>
      </p:pic>
      <p:pic>
        <p:nvPicPr>
          <p:cNvPr id="15" name="15 - Nathan">
            <a:hlinkClick r:id="" action="ppaction://media"/>
            <a:extLst>
              <a:ext uri="{FF2B5EF4-FFF2-40B4-BE49-F238E27FC236}">
                <a16:creationId xmlns:a16="http://schemas.microsoft.com/office/drawing/2014/main" id="{CBCEAB4A-FAFB-48D7-AB49-F5B1B80BF3BC}"/>
              </a:ext>
            </a:extLst>
          </p:cNvPr>
          <p:cNvPicPr>
            <a:picLocks noChangeAspect="1"/>
          </p:cNvPicPr>
          <p:nvPr>
            <a:audioFile r:link="rId16"/>
            <p:extLst>
              <p:ext uri="{DAA4B4D4-6D71-4841-9C94-3DE7FCFB9230}">
                <p14:media xmlns:p14="http://schemas.microsoft.com/office/powerpoint/2010/main" r:embed="rId15"/>
              </p:ext>
            </p:extLst>
          </p:nvPr>
        </p:nvPicPr>
        <p:blipFill>
          <a:blip r:embed="rId36"/>
          <a:stretch>
            <a:fillRect/>
          </a:stretch>
        </p:blipFill>
        <p:spPr>
          <a:xfrm>
            <a:off x="23919498" y="8083157"/>
            <a:ext cx="487362" cy="487363"/>
          </a:xfrm>
          <a:prstGeom prst="rect">
            <a:avLst/>
          </a:prstGeom>
        </p:spPr>
      </p:pic>
    </p:spTree>
    <p:extLst>
      <p:ext uri="{BB962C8B-B14F-4D97-AF65-F5344CB8AC3E}">
        <p14:creationId xmlns:p14="http://schemas.microsoft.com/office/powerpoint/2010/main" val="422442389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738" fill="hold"/>
                                        <p:tgtEl>
                                          <p:spTgt spid="4"/>
                                        </p:tgtEl>
                                      </p:cBhvr>
                                    </p:cmd>
                                  </p:childTnLst>
                                </p:cTn>
                              </p:par>
                              <p:par>
                                <p:cTn id="7" presetID="10" presetClass="entr" presetSubtype="0" fill="hold" nodeType="withEffect">
                                  <p:stCondLst>
                                    <p:cond delay="18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ntr" presetSubtype="0" fill="hold" nodeType="withEffect">
                                  <p:stCondLst>
                                    <p:cond delay="1800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nodeType="withEffect">
                                  <p:stCondLst>
                                    <p:cond delay="18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18000"/>
                                  </p:stCondLst>
                                  <p:childTnLst>
                                    <p:set>
                                      <p:cBhvr>
                                        <p:cTn id="17" dur="1" fill="hold">
                                          <p:stCondLst>
                                            <p:cond delay="0"/>
                                          </p:stCondLst>
                                        </p:cTn>
                                        <p:tgtEl>
                                          <p:spTgt spid="84"/>
                                        </p:tgtEl>
                                        <p:attrNameLst>
                                          <p:attrName>style.visibility</p:attrName>
                                        </p:attrNameLst>
                                      </p:cBhvr>
                                      <p:to>
                                        <p:strVal val="visible"/>
                                      </p:to>
                                    </p:set>
                                    <p:animEffect transition="in" filter="fade">
                                      <p:cBhvr>
                                        <p:cTn id="18" dur="500"/>
                                        <p:tgtEl>
                                          <p:spTgt spid="84"/>
                                        </p:tgtEl>
                                      </p:cBhvr>
                                    </p:animEffect>
                                  </p:childTnLst>
                                </p:cTn>
                              </p:par>
                            </p:childTnLst>
                          </p:cTn>
                        </p:par>
                        <p:par>
                          <p:cTn id="19" fill="hold">
                            <p:stCondLst>
                              <p:cond delay="40738"/>
                            </p:stCondLst>
                            <p:childTnLst>
                              <p:par>
                                <p:cTn id="20" presetID="1" presetClass="mediacall" presetSubtype="0" fill="hold" nodeType="afterEffect">
                                  <p:stCondLst>
                                    <p:cond delay="0"/>
                                  </p:stCondLst>
                                  <p:childTnLst>
                                    <p:cmd type="call" cmd="playFrom(0.0)">
                                      <p:cBhvr>
                                        <p:cTn id="21" dur="28629" fill="hold"/>
                                        <p:tgtEl>
                                          <p:spTgt spid="5"/>
                                        </p:tgtEl>
                                      </p:cBhvr>
                                    </p:cmd>
                                  </p:childTnLst>
                                </p:cTn>
                              </p:par>
                            </p:childTnLst>
                          </p:cTn>
                        </p:par>
                        <p:par>
                          <p:cTn id="22" fill="hold">
                            <p:stCondLst>
                              <p:cond delay="69367"/>
                            </p:stCondLst>
                            <p:childTnLst>
                              <p:par>
                                <p:cTn id="23" presetID="1" presetClass="mediacall" presetSubtype="0" fill="hold" nodeType="afterEffect">
                                  <p:stCondLst>
                                    <p:cond delay="0"/>
                                  </p:stCondLst>
                                  <p:childTnLst>
                                    <p:cmd type="call" cmd="playFrom(0.0)">
                                      <p:cBhvr>
                                        <p:cTn id="24" dur="19434" fill="hold"/>
                                        <p:tgtEl>
                                          <p:spTgt spid="7"/>
                                        </p:tgtEl>
                                      </p:cBhvr>
                                    </p:cmd>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7"/>
                                        </p:tgtEl>
                                        <p:attrNameLst>
                                          <p:attrName>style.visibility</p:attrName>
                                        </p:attrNameLst>
                                      </p:cBhvr>
                                      <p:to>
                                        <p:strVal val="visible"/>
                                      </p:to>
                                    </p:set>
                                    <p:animEffect transition="in" filter="fade">
                                      <p:cBhvr>
                                        <p:cTn id="30" dur="500"/>
                                        <p:tgtEl>
                                          <p:spTgt spid="127"/>
                                        </p:tgtEl>
                                      </p:cBhvr>
                                    </p:animEffect>
                                  </p:childTnLst>
                                </p:cTn>
                              </p:par>
                            </p:childTnLst>
                          </p:cTn>
                        </p:par>
                        <p:par>
                          <p:cTn id="31" fill="hold">
                            <p:stCondLst>
                              <p:cond delay="88801"/>
                            </p:stCondLst>
                            <p:childTnLst>
                              <p:par>
                                <p:cTn id="32" presetID="1" presetClass="mediacall" presetSubtype="0" fill="hold" nodeType="afterEffect">
                                  <p:stCondLst>
                                    <p:cond delay="0"/>
                                  </p:stCondLst>
                                  <p:childTnLst>
                                    <p:cmd type="call" cmd="playFrom(0.0)">
                                      <p:cBhvr>
                                        <p:cTn id="33" dur="20200" fill="hold"/>
                                        <p:tgtEl>
                                          <p:spTgt spid="8"/>
                                        </p:tgtEl>
                                      </p:cBhvr>
                                    </p:cmd>
                                  </p:childTnLst>
                                </p:cTn>
                              </p:par>
                            </p:childTnLst>
                          </p:cTn>
                        </p:par>
                        <p:par>
                          <p:cTn id="34" fill="hold">
                            <p:stCondLst>
                              <p:cond delay="109001"/>
                            </p:stCondLst>
                            <p:childTnLst>
                              <p:par>
                                <p:cTn id="35" presetID="1" presetClass="mediacall" presetSubtype="0" fill="hold" nodeType="afterEffect">
                                  <p:stCondLst>
                                    <p:cond delay="0"/>
                                  </p:stCondLst>
                                  <p:childTnLst>
                                    <p:cmd type="call" cmd="playFrom(0.0)">
                                      <p:cBhvr>
                                        <p:cTn id="36" dur="25482" fill="hold"/>
                                        <p:tgtEl>
                                          <p:spTgt spid="15"/>
                                        </p:tgtEl>
                                      </p:cBhvr>
                                    </p:cmd>
                                  </p:childTnLst>
                                </p:cTn>
                              </p:par>
                              <p:par>
                                <p:cTn id="37" presetID="10" presetClass="entr" presetSubtype="0" fill="hold" nodeType="with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fade">
                                      <p:cBhvr>
                                        <p:cTn id="39" dur="500"/>
                                        <p:tgtEl>
                                          <p:spTgt spid="7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2"/>
                                        </p:tgtEl>
                                        <p:attrNameLst>
                                          <p:attrName>style.visibility</p:attrName>
                                        </p:attrNameLst>
                                      </p:cBhvr>
                                      <p:to>
                                        <p:strVal val="visible"/>
                                      </p:to>
                                    </p:set>
                                    <p:animEffect transition="in" filter="fade">
                                      <p:cBhvr>
                                        <p:cTn id="42" dur="500"/>
                                        <p:tgtEl>
                                          <p:spTgt spid="82"/>
                                        </p:tgtEl>
                                      </p:cBhvr>
                                    </p:animEffect>
                                  </p:childTnLst>
                                </p:cTn>
                              </p:par>
                            </p:childTnLst>
                          </p:cTn>
                        </p:par>
                        <p:par>
                          <p:cTn id="43" fill="hold">
                            <p:stCondLst>
                              <p:cond delay="134483"/>
                            </p:stCondLst>
                            <p:childTnLst>
                              <p:par>
                                <p:cTn id="44" presetID="1" presetClass="mediacall" presetSubtype="0" fill="hold" nodeType="afterEffect">
                                  <p:stCondLst>
                                    <p:cond delay="0"/>
                                  </p:stCondLst>
                                  <p:childTnLst>
                                    <p:cmd type="call" cmd="playFrom(0.0)">
                                      <p:cBhvr>
                                        <p:cTn id="45" dur="23914" fill="hold"/>
                                        <p:tgtEl>
                                          <p:spTgt spid="10"/>
                                        </p:tgtEl>
                                      </p:cBhvr>
                                    </p:cmd>
                                  </p:childTnLst>
                                </p:cTn>
                              </p:par>
                              <p:par>
                                <p:cTn id="46" presetID="10" presetClass="entr" presetSubtype="0" fill="hold" nodeType="withEffect">
                                  <p:stCondLst>
                                    <p:cond delay="0"/>
                                  </p:stCondLst>
                                  <p:childTnLst>
                                    <p:set>
                                      <p:cBhvr>
                                        <p:cTn id="47" dur="1" fill="hold">
                                          <p:stCondLst>
                                            <p:cond delay="0"/>
                                          </p:stCondLst>
                                        </p:cTn>
                                        <p:tgtEl>
                                          <p:spTgt spid="83"/>
                                        </p:tgtEl>
                                        <p:attrNameLst>
                                          <p:attrName>style.visibility</p:attrName>
                                        </p:attrNameLst>
                                      </p:cBhvr>
                                      <p:to>
                                        <p:strVal val="visible"/>
                                      </p:to>
                                    </p:set>
                                    <p:animEffect transition="in" filter="fade">
                                      <p:cBhvr>
                                        <p:cTn id="48" dur="500"/>
                                        <p:tgtEl>
                                          <p:spTgt spid="8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81"/>
                                        </p:tgtEl>
                                        <p:attrNameLst>
                                          <p:attrName>style.visibility</p:attrName>
                                        </p:attrNameLst>
                                      </p:cBhvr>
                                      <p:to>
                                        <p:strVal val="visible"/>
                                      </p:to>
                                    </p:set>
                                    <p:animEffect transition="in" filter="fade">
                                      <p:cBhvr>
                                        <p:cTn id="51" dur="500"/>
                                        <p:tgtEl>
                                          <p:spTgt spid="81"/>
                                        </p:tgtEl>
                                      </p:cBhvr>
                                    </p:animEffect>
                                  </p:childTnLst>
                                </p:cTn>
                              </p:par>
                            </p:childTnLst>
                          </p:cTn>
                        </p:par>
                        <p:par>
                          <p:cTn id="52" fill="hold">
                            <p:stCondLst>
                              <p:cond delay="158397"/>
                            </p:stCondLst>
                            <p:childTnLst>
                              <p:par>
                                <p:cTn id="53" presetID="1" presetClass="mediacall" presetSubtype="0" fill="hold" nodeType="afterEffect">
                                  <p:stCondLst>
                                    <p:cond delay="0"/>
                                  </p:stCondLst>
                                  <p:childTnLst>
                                    <p:cmd type="call" cmd="playFrom(0.0)">
                                      <p:cBhvr>
                                        <p:cTn id="54" dur="13482" fill="hold"/>
                                        <p:tgtEl>
                                          <p:spTgt spid="13"/>
                                        </p:tgtEl>
                                      </p:cBhvr>
                                    </p:cmd>
                                  </p:childTnLst>
                                </p:cTn>
                              </p:par>
                              <p:par>
                                <p:cTn id="55" presetID="10" presetClass="entr" presetSubtype="0"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fade">
                                      <p:cBhvr>
                                        <p:cTn id="57" dur="500"/>
                                        <p:tgtEl>
                                          <p:spTgt spid="7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5"/>
                                        </p:tgtEl>
                                        <p:attrNameLst>
                                          <p:attrName>style.visibility</p:attrName>
                                        </p:attrNameLst>
                                      </p:cBhvr>
                                      <p:to>
                                        <p:strVal val="visible"/>
                                      </p:to>
                                    </p:set>
                                    <p:animEffect transition="in" filter="fade">
                                      <p:cBhvr>
                                        <p:cTn id="60" dur="500"/>
                                        <p:tgtEl>
                                          <p:spTgt spid="75"/>
                                        </p:tgtEl>
                                      </p:cBhvr>
                                    </p:animEffect>
                                  </p:childTnLst>
                                </p:cTn>
                              </p:par>
                            </p:childTnLst>
                          </p:cTn>
                        </p:par>
                        <p:par>
                          <p:cTn id="61" fill="hold">
                            <p:stCondLst>
                              <p:cond delay="171879"/>
                            </p:stCondLst>
                            <p:childTnLst>
                              <p:par>
                                <p:cTn id="62" presetID="1" presetClass="mediacall" presetSubtype="0" fill="hold" nodeType="afterEffect">
                                  <p:stCondLst>
                                    <p:cond delay="0"/>
                                  </p:stCondLst>
                                  <p:childTnLst>
                                    <p:cmd type="call" cmd="playFrom(0.0)">
                                      <p:cBhvr>
                                        <p:cTn id="63" dur="20010" fill="hold"/>
                                        <p:tgtEl>
                                          <p:spTgt spid="14"/>
                                        </p:tgtEl>
                                      </p:cBhvr>
                                    </p:cmd>
                                  </p:childTnLst>
                                </p:cTn>
                              </p:par>
                              <p:par>
                                <p:cTn id="64" presetID="10" presetClass="entr" presetSubtype="0" fill="hold" nodeType="with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fade">
                                      <p:cBhvr>
                                        <p:cTn id="66" dur="500"/>
                                        <p:tgtEl>
                                          <p:spTgt spid="5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77"/>
                                        </p:tgtEl>
                                        <p:attrNameLst>
                                          <p:attrName>style.visibility</p:attrName>
                                        </p:attrNameLst>
                                      </p:cBhvr>
                                      <p:to>
                                        <p:strVal val="visible"/>
                                      </p:to>
                                    </p:set>
                                    <p:animEffect transition="in" filter="fade">
                                      <p:cBhvr>
                                        <p:cTn id="69"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0" fill="hold" display="0">
                  <p:stCondLst>
                    <p:cond delay="indefinite"/>
                  </p:stCondLst>
                  <p:endCondLst>
                    <p:cond evt="onStopAudio" delay="0">
                      <p:tgtEl>
                        <p:sldTgt/>
                      </p:tgtEl>
                    </p:cond>
                  </p:endCondLst>
                </p:cTn>
                <p:tgtEl>
                  <p:spTgt spid="4"/>
                </p:tgtEl>
              </p:cMediaNode>
            </p:audio>
            <p:audio>
              <p:cMediaNode vol="58537">
                <p:cTn id="71" fill="hold" display="0">
                  <p:stCondLst>
                    <p:cond delay="indefinite"/>
                  </p:stCondLst>
                  <p:endCondLst>
                    <p:cond evt="onStopAudio" delay="0">
                      <p:tgtEl>
                        <p:sldTgt/>
                      </p:tgtEl>
                    </p:cond>
                  </p:endCondLst>
                </p:cTn>
                <p:tgtEl>
                  <p:spTgt spid="5"/>
                </p:tgtEl>
              </p:cMediaNode>
            </p:audio>
            <p:audio>
              <p:cMediaNode vol="80000">
                <p:cTn id="72" fill="hold" display="0">
                  <p:stCondLst>
                    <p:cond delay="indefinite"/>
                  </p:stCondLst>
                  <p:endCondLst>
                    <p:cond evt="onStopAudio" delay="0">
                      <p:tgtEl>
                        <p:sldTgt/>
                      </p:tgtEl>
                    </p:cond>
                  </p:endCondLst>
                </p:cTn>
                <p:tgtEl>
                  <p:spTgt spid="7"/>
                </p:tgtEl>
              </p:cMediaNode>
            </p:audio>
            <p:audio>
              <p:cMediaNode vol="100000">
                <p:cTn id="73" fill="hold" display="0">
                  <p:stCondLst>
                    <p:cond delay="indefinite"/>
                  </p:stCondLst>
                  <p:endCondLst>
                    <p:cond evt="onStopAudio" delay="0">
                      <p:tgtEl>
                        <p:sldTgt/>
                      </p:tgtEl>
                    </p:cond>
                  </p:endCondLst>
                </p:cTn>
                <p:tgtEl>
                  <p:spTgt spid="8"/>
                </p:tgtEl>
              </p:cMediaNode>
            </p:audio>
            <p:audio>
              <p:cMediaNode vol="80000">
                <p:cTn id="74" fill="hold" display="0">
                  <p:stCondLst>
                    <p:cond delay="indefinite"/>
                  </p:stCondLst>
                  <p:endCondLst>
                    <p:cond evt="onStopAudio" delay="0">
                      <p:tgtEl>
                        <p:sldTgt/>
                      </p:tgtEl>
                    </p:cond>
                  </p:endCondLst>
                </p:cTn>
                <p:tgtEl>
                  <p:spTgt spid="10"/>
                </p:tgtEl>
              </p:cMediaNode>
            </p:audio>
            <p:audio>
              <p:cMediaNode vol="80000">
                <p:cTn id="75" fill="hold" display="0">
                  <p:stCondLst>
                    <p:cond delay="indefinite"/>
                  </p:stCondLst>
                  <p:endCondLst>
                    <p:cond evt="onStopAudio" delay="0">
                      <p:tgtEl>
                        <p:sldTgt/>
                      </p:tgtEl>
                    </p:cond>
                  </p:endCondLst>
                </p:cTn>
                <p:tgtEl>
                  <p:spTgt spid="13"/>
                </p:tgtEl>
              </p:cMediaNode>
            </p:audio>
            <p:audio>
              <p:cMediaNode vol="80000">
                <p:cTn id="76" fill="hold" display="0">
                  <p:stCondLst>
                    <p:cond delay="indefinite"/>
                  </p:stCondLst>
                  <p:endCondLst>
                    <p:cond evt="onStopAudio" delay="0">
                      <p:tgtEl>
                        <p:sldTgt/>
                      </p:tgtEl>
                    </p:cond>
                  </p:endCondLst>
                </p:cTn>
                <p:tgtEl>
                  <p:spTgt spid="14"/>
                </p:tgtEl>
              </p:cMediaNode>
            </p:audio>
            <p:audio>
              <p:cMediaNode vol="80000">
                <p:cTn id="77" fill="hold" display="0">
                  <p:stCondLst>
                    <p:cond delay="indefinite"/>
                  </p:stCondLst>
                  <p:endCondLst>
                    <p:cond evt="onStopAudio" delay="0">
                      <p:tgtEl>
                        <p:sldTgt/>
                      </p:tgtEl>
                    </p:cond>
                  </p:endCondLst>
                </p:cTn>
                <p:tgtEl>
                  <p:spTgt spid="15"/>
                </p:tgtEl>
              </p:cMediaNode>
            </p:audio>
          </p:childTnLst>
        </p:cTn>
      </p:par>
    </p:tnLst>
    <p:bldLst>
      <p:bldP spid="84" grpId="0"/>
      <p:bldP spid="127" grpId="0"/>
      <p:bldP spid="75" grpId="0"/>
      <p:bldP spid="77" grpId="0"/>
      <p:bldP spid="81" grpId="0"/>
      <p:bldP spid="8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183702C1-7BA7-45A5-AFD9-CAA571C4E62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299592" y="263117"/>
            <a:ext cx="10769230" cy="6503707"/>
          </a:xfrm>
          <a:prstGeom prst="rect">
            <a:avLst/>
          </a:prstGeom>
        </p:spPr>
      </p:pic>
      <p:sp>
        <p:nvSpPr>
          <p:cNvPr id="40" name="Sous-titre 2">
            <a:extLst>
              <a:ext uri="{FF2B5EF4-FFF2-40B4-BE49-F238E27FC236}">
                <a16:creationId xmlns:a16="http://schemas.microsoft.com/office/drawing/2014/main" id="{7F2B7519-B2B3-4402-814E-F5BD9B1C2F73}"/>
              </a:ext>
            </a:extLst>
          </p:cNvPr>
          <p:cNvSpPr txBox="1">
            <a:spLocks/>
          </p:cNvSpPr>
          <p:nvPr/>
        </p:nvSpPr>
        <p:spPr>
          <a:xfrm>
            <a:off x="314803" y="527855"/>
            <a:ext cx="20784054" cy="548765"/>
          </a:xfrm>
          <a:prstGeom prst="rect">
            <a:avLst/>
          </a:prstGeom>
        </p:spPr>
        <p:txBody>
          <a:bodyPr vert="horz" lIns="165468" tIns="82736" rIns="165468" bIns="82736"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800" b="1"/>
              <a:t>CASSOTTI </a:t>
            </a:r>
            <a:r>
              <a:rPr lang="fr-FR" sz="2800" b="1" err="1"/>
              <a:t>Alyssia</a:t>
            </a:r>
            <a:r>
              <a:rPr lang="fr-FR" sz="2800" b="1"/>
              <a:t> - HORNOY Nathan - LEGROS Clarisse - TACK Emeline – Une structure légère pour une mémoire forte</a:t>
            </a:r>
          </a:p>
          <a:p>
            <a:endParaRPr lang="fr-FR" sz="2673" b="1"/>
          </a:p>
        </p:txBody>
      </p:sp>
      <p:sp>
        <p:nvSpPr>
          <p:cNvPr id="42" name="Rectangle 41">
            <a:extLst>
              <a:ext uri="{FF2B5EF4-FFF2-40B4-BE49-F238E27FC236}">
                <a16:creationId xmlns:a16="http://schemas.microsoft.com/office/drawing/2014/main" id="{63B7C615-7686-4816-A553-77188ADB10DA}"/>
              </a:ext>
            </a:extLst>
          </p:cNvPr>
          <p:cNvSpPr/>
          <p:nvPr/>
        </p:nvSpPr>
        <p:spPr>
          <a:xfrm>
            <a:off x="19258545" y="28137901"/>
            <a:ext cx="1845370" cy="1848221"/>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grpSp>
        <p:nvGrpSpPr>
          <p:cNvPr id="43" name="Groupe 42">
            <a:extLst>
              <a:ext uri="{FF2B5EF4-FFF2-40B4-BE49-F238E27FC236}">
                <a16:creationId xmlns:a16="http://schemas.microsoft.com/office/drawing/2014/main" id="{489F33F1-D1AC-4B20-ADCF-AF8F861E0C5E}"/>
              </a:ext>
            </a:extLst>
          </p:cNvPr>
          <p:cNvGrpSpPr/>
          <p:nvPr/>
        </p:nvGrpSpPr>
        <p:grpSpPr>
          <a:xfrm>
            <a:off x="618191" y="28433915"/>
            <a:ext cx="17848422" cy="1522854"/>
            <a:chOff x="475403" y="5879795"/>
            <a:chExt cx="9282528" cy="798828"/>
          </a:xfrm>
        </p:grpSpPr>
        <p:pic>
          <p:nvPicPr>
            <p:cNvPr id="44" name="Image 43" descr="Une image contenant dessin&#10;&#10;Description générée automatiquement">
              <a:extLst>
                <a:ext uri="{FF2B5EF4-FFF2-40B4-BE49-F238E27FC236}">
                  <a16:creationId xmlns:a16="http://schemas.microsoft.com/office/drawing/2014/main" id="{A3D5C6F1-4E01-4016-BB37-AB7408442C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5403" y="5879795"/>
              <a:ext cx="1816676" cy="736905"/>
            </a:xfrm>
            <a:prstGeom prst="rect">
              <a:avLst/>
            </a:prstGeom>
          </p:spPr>
        </p:pic>
        <p:pic>
          <p:nvPicPr>
            <p:cNvPr id="45" name="Image 44" descr="Une image contenant dessin&#10;&#10;Description générée automatiquement">
              <a:extLst>
                <a:ext uri="{FF2B5EF4-FFF2-40B4-BE49-F238E27FC236}">
                  <a16:creationId xmlns:a16="http://schemas.microsoft.com/office/drawing/2014/main" id="{5DE8F94A-CCA0-4A11-B214-7F026ED1BA3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97104" y="6030667"/>
              <a:ext cx="1783620" cy="647956"/>
            </a:xfrm>
            <a:prstGeom prst="rect">
              <a:avLst/>
            </a:prstGeom>
          </p:spPr>
        </p:pic>
        <p:pic>
          <p:nvPicPr>
            <p:cNvPr id="46" name="Image 45">
              <a:extLst>
                <a:ext uri="{FF2B5EF4-FFF2-40B4-BE49-F238E27FC236}">
                  <a16:creationId xmlns:a16="http://schemas.microsoft.com/office/drawing/2014/main" id="{110E5AB5-08AA-4C86-89F9-5E0D1D633D0E}"/>
                </a:ext>
              </a:extLst>
            </p:cNvPr>
            <p:cNvPicPr>
              <a:picLocks noChangeAspect="1"/>
            </p:cNvPicPr>
            <p:nvPr/>
          </p:nvPicPr>
          <p:blipFill>
            <a:blip r:embed="rId13"/>
            <a:stretch>
              <a:fillRect/>
            </a:stretch>
          </p:blipFill>
          <p:spPr>
            <a:xfrm>
              <a:off x="4908859" y="6013592"/>
              <a:ext cx="2958703" cy="647956"/>
            </a:xfrm>
            <a:prstGeom prst="rect">
              <a:avLst/>
            </a:prstGeom>
          </p:spPr>
        </p:pic>
        <p:pic>
          <p:nvPicPr>
            <p:cNvPr id="47" name="Image 46" descr="Une image contenant dessin, horloge&#10;&#10;Description générée automatiquement">
              <a:extLst>
                <a:ext uri="{FF2B5EF4-FFF2-40B4-BE49-F238E27FC236}">
                  <a16:creationId xmlns:a16="http://schemas.microsoft.com/office/drawing/2014/main" id="{3AFF07BD-6BCB-4607-992D-82C1B0D3139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073907" y="6096798"/>
              <a:ext cx="1684024" cy="566929"/>
            </a:xfrm>
            <a:prstGeom prst="rect">
              <a:avLst/>
            </a:prstGeom>
          </p:spPr>
        </p:pic>
      </p:grpSp>
      <p:sp>
        <p:nvSpPr>
          <p:cNvPr id="48" name="ZoneTexte 47">
            <a:extLst>
              <a:ext uri="{FF2B5EF4-FFF2-40B4-BE49-F238E27FC236}">
                <a16:creationId xmlns:a16="http://schemas.microsoft.com/office/drawing/2014/main" id="{020488DF-2F2B-4CEE-95E7-8A1F3857F3D5}"/>
              </a:ext>
            </a:extLst>
          </p:cNvPr>
          <p:cNvSpPr txBox="1"/>
          <p:nvPr/>
        </p:nvSpPr>
        <p:spPr>
          <a:xfrm>
            <a:off x="19734227" y="28277181"/>
            <a:ext cx="785036" cy="1569660"/>
          </a:xfrm>
          <a:prstGeom prst="rect">
            <a:avLst/>
          </a:prstGeom>
          <a:noFill/>
        </p:spPr>
        <p:txBody>
          <a:bodyPr wrap="square" rtlCol="0">
            <a:spAutoFit/>
          </a:bodyPr>
          <a:lstStyle/>
          <a:p>
            <a:r>
              <a:rPr lang="fr-BE" sz="9600">
                <a:solidFill>
                  <a:schemeClr val="bg1"/>
                </a:solidFill>
              </a:rPr>
              <a:t>2</a:t>
            </a:r>
          </a:p>
        </p:txBody>
      </p:sp>
      <p:pic>
        <p:nvPicPr>
          <p:cNvPr id="37" name="Image 36">
            <a:extLst>
              <a:ext uri="{FF2B5EF4-FFF2-40B4-BE49-F238E27FC236}">
                <a16:creationId xmlns:a16="http://schemas.microsoft.com/office/drawing/2014/main" id="{F4197794-09F7-4D31-841F-E31F2A95C028}"/>
              </a:ext>
            </a:extLst>
          </p:cNvPr>
          <p:cNvPicPr>
            <a:picLocks noChangeAspect="1"/>
          </p:cNvPicPr>
          <p:nvPr/>
        </p:nvPicPr>
        <p:blipFill rotWithShape="1">
          <a:blip r:embed="rId15">
            <a:extLst>
              <a:ext uri="{28A0092B-C50C-407E-A947-70E740481C1C}">
                <a14:useLocalDpi xmlns:a14="http://schemas.microsoft.com/office/drawing/2010/main" val="0"/>
              </a:ext>
            </a:extLst>
          </a:blip>
          <a:srcRect l="25941" t="28294" r="28338" b="29576"/>
          <a:stretch/>
        </p:blipFill>
        <p:spPr>
          <a:xfrm>
            <a:off x="-369447" y="5958879"/>
            <a:ext cx="12043252" cy="7845487"/>
          </a:xfrm>
          <a:prstGeom prst="rect">
            <a:avLst/>
          </a:prstGeom>
        </p:spPr>
      </p:pic>
      <p:sp>
        <p:nvSpPr>
          <p:cNvPr id="39" name="Rectangle 38">
            <a:extLst>
              <a:ext uri="{FF2B5EF4-FFF2-40B4-BE49-F238E27FC236}">
                <a16:creationId xmlns:a16="http://schemas.microsoft.com/office/drawing/2014/main" id="{E66EA00B-A903-4BAE-BB8B-3D9C7742B6F4}"/>
              </a:ext>
            </a:extLst>
          </p:cNvPr>
          <p:cNvSpPr/>
          <p:nvPr/>
        </p:nvSpPr>
        <p:spPr>
          <a:xfrm>
            <a:off x="11387144" y="7161403"/>
            <a:ext cx="8782451" cy="1015663"/>
          </a:xfrm>
          <a:prstGeom prst="rect">
            <a:avLst/>
          </a:prstGeom>
        </p:spPr>
        <p:txBody>
          <a:bodyPr wrap="square">
            <a:spAutoFit/>
          </a:bodyPr>
          <a:lstStyle/>
          <a:p>
            <a:r>
              <a:rPr lang="fr-BE" sz="3000" u="sng"/>
              <a:t>Forme générale :</a:t>
            </a:r>
            <a:r>
              <a:rPr lang="fr-BE" sz="3000"/>
              <a:t> - Contraste avec le campus</a:t>
            </a:r>
          </a:p>
          <a:p>
            <a:r>
              <a:rPr lang="fr-BE" sz="3000"/>
              <a:t>- Organique, fluide, courbe</a:t>
            </a:r>
          </a:p>
        </p:txBody>
      </p:sp>
      <p:sp>
        <p:nvSpPr>
          <p:cNvPr id="51" name="Rectangle 50">
            <a:extLst>
              <a:ext uri="{FF2B5EF4-FFF2-40B4-BE49-F238E27FC236}">
                <a16:creationId xmlns:a16="http://schemas.microsoft.com/office/drawing/2014/main" id="{E1261546-7E49-4665-AAD1-27505F126CC1}"/>
              </a:ext>
            </a:extLst>
          </p:cNvPr>
          <p:cNvSpPr/>
          <p:nvPr/>
        </p:nvSpPr>
        <p:spPr>
          <a:xfrm>
            <a:off x="409388" y="3310168"/>
            <a:ext cx="9648263" cy="553998"/>
          </a:xfrm>
          <a:prstGeom prst="rect">
            <a:avLst/>
          </a:prstGeom>
        </p:spPr>
        <p:txBody>
          <a:bodyPr wrap="square">
            <a:spAutoFit/>
          </a:bodyPr>
          <a:lstStyle/>
          <a:p>
            <a:pPr>
              <a:defRPr/>
            </a:pPr>
            <a:r>
              <a:rPr lang="fr-BE" sz="3000" u="sng"/>
              <a:t>Centralité:</a:t>
            </a:r>
            <a:r>
              <a:rPr lang="fr-BE" sz="3000"/>
              <a:t> lieu vivant, lien entre les différentes zones</a:t>
            </a:r>
          </a:p>
        </p:txBody>
      </p:sp>
      <p:sp>
        <p:nvSpPr>
          <p:cNvPr id="52" name="Rectangle 51">
            <a:extLst>
              <a:ext uri="{FF2B5EF4-FFF2-40B4-BE49-F238E27FC236}">
                <a16:creationId xmlns:a16="http://schemas.microsoft.com/office/drawing/2014/main" id="{EB9DB77C-0F6B-4510-923C-F8CE11056E3E}"/>
              </a:ext>
            </a:extLst>
          </p:cNvPr>
          <p:cNvSpPr/>
          <p:nvPr/>
        </p:nvSpPr>
        <p:spPr>
          <a:xfrm>
            <a:off x="314803" y="14612536"/>
            <a:ext cx="11773742" cy="1477328"/>
          </a:xfrm>
          <a:prstGeom prst="rect">
            <a:avLst/>
          </a:prstGeom>
        </p:spPr>
        <p:txBody>
          <a:bodyPr wrap="square">
            <a:spAutoFit/>
          </a:bodyPr>
          <a:lstStyle/>
          <a:p>
            <a:r>
              <a:rPr lang="fr-BE" sz="3000" u="sng"/>
              <a:t>Structure: </a:t>
            </a:r>
            <a:r>
              <a:rPr lang="fr-BE" sz="3000"/>
              <a:t>- ouvertures, jeu de vide et de plein, </a:t>
            </a:r>
            <a:r>
              <a:rPr lang="fr-BE" sz="3000" err="1"/>
              <a:t>intimisation</a:t>
            </a:r>
            <a:r>
              <a:rPr lang="fr-BE" sz="3000"/>
              <a:t> de l’espace, transparence</a:t>
            </a:r>
          </a:p>
          <a:p>
            <a:r>
              <a:rPr lang="fr-BE" sz="3000"/>
              <a:t>- toile en cas d’intempéries</a:t>
            </a:r>
          </a:p>
        </p:txBody>
      </p:sp>
      <p:grpSp>
        <p:nvGrpSpPr>
          <p:cNvPr id="4" name="Groupe 3">
            <a:extLst>
              <a:ext uri="{FF2B5EF4-FFF2-40B4-BE49-F238E27FC236}">
                <a16:creationId xmlns:a16="http://schemas.microsoft.com/office/drawing/2014/main" id="{9EC4EAD0-D80C-4D28-AD71-783DC74E8986}"/>
              </a:ext>
            </a:extLst>
          </p:cNvPr>
          <p:cNvGrpSpPr/>
          <p:nvPr/>
        </p:nvGrpSpPr>
        <p:grpSpPr>
          <a:xfrm>
            <a:off x="10931324" y="10310288"/>
            <a:ext cx="9694090" cy="7937235"/>
            <a:chOff x="11663564" y="11641619"/>
            <a:chExt cx="8858963" cy="6630902"/>
          </a:xfrm>
        </p:grpSpPr>
        <p:pic>
          <p:nvPicPr>
            <p:cNvPr id="36" name="Image 35" descr="Une image contenant dessin&#10;&#10;Description générée automatiquement">
              <a:extLst>
                <a:ext uri="{FF2B5EF4-FFF2-40B4-BE49-F238E27FC236}">
                  <a16:creationId xmlns:a16="http://schemas.microsoft.com/office/drawing/2014/main" id="{0EE40D7C-E0D8-480E-BDD8-14E71136D992}"/>
                </a:ext>
              </a:extLst>
            </p:cNvPr>
            <p:cNvPicPr>
              <a:picLocks noChangeAspect="1"/>
            </p:cNvPicPr>
            <p:nvPr/>
          </p:nvPicPr>
          <p:blipFill rotWithShape="1">
            <a:blip r:embed="rId16">
              <a:extLst>
                <a:ext uri="{28A0092B-C50C-407E-A947-70E740481C1C}">
                  <a14:useLocalDpi xmlns:a14="http://schemas.microsoft.com/office/drawing/2010/main" val="0"/>
                </a:ext>
              </a:extLst>
            </a:blip>
            <a:srcRect t="20519" b="53059"/>
            <a:stretch/>
          </p:blipFill>
          <p:spPr>
            <a:xfrm>
              <a:off x="11669215" y="11641619"/>
              <a:ext cx="8853312" cy="3308857"/>
            </a:xfrm>
            <a:prstGeom prst="rect">
              <a:avLst/>
            </a:prstGeom>
          </p:spPr>
        </p:pic>
        <p:pic>
          <p:nvPicPr>
            <p:cNvPr id="53" name="Image 52" descr="Une image contenant dessin&#10;&#10;Description générée automatiquement">
              <a:extLst>
                <a:ext uri="{FF2B5EF4-FFF2-40B4-BE49-F238E27FC236}">
                  <a16:creationId xmlns:a16="http://schemas.microsoft.com/office/drawing/2014/main" id="{32C4461E-1236-4D1D-8921-2F7904934E31}"/>
                </a:ext>
              </a:extLst>
            </p:cNvPr>
            <p:cNvPicPr>
              <a:picLocks noChangeAspect="1"/>
            </p:cNvPicPr>
            <p:nvPr/>
          </p:nvPicPr>
          <p:blipFill rotWithShape="1">
            <a:blip r:embed="rId16">
              <a:extLst>
                <a:ext uri="{28A0092B-C50C-407E-A947-70E740481C1C}">
                  <a14:useLocalDpi xmlns:a14="http://schemas.microsoft.com/office/drawing/2010/main" val="0"/>
                </a:ext>
              </a:extLst>
            </a:blip>
            <a:srcRect t="59228" b="16990"/>
            <a:stretch/>
          </p:blipFill>
          <p:spPr>
            <a:xfrm>
              <a:off x="11663564" y="15294193"/>
              <a:ext cx="8853312" cy="2978328"/>
            </a:xfrm>
            <a:prstGeom prst="rect">
              <a:avLst/>
            </a:prstGeom>
          </p:spPr>
        </p:pic>
      </p:grpSp>
      <p:pic>
        <p:nvPicPr>
          <p:cNvPr id="54" name="Image 53" descr="Une image contenant extérieur, parapluie, accessoire, bâtiment&#10;&#10;Description générée automatiquement">
            <a:extLst>
              <a:ext uri="{FF2B5EF4-FFF2-40B4-BE49-F238E27FC236}">
                <a16:creationId xmlns:a16="http://schemas.microsoft.com/office/drawing/2014/main" id="{3381273B-06E5-4DE1-BAD5-B8868F241BF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9388" y="18773234"/>
            <a:ext cx="9085072" cy="6066483"/>
          </a:xfrm>
          <a:prstGeom prst="rect">
            <a:avLst/>
          </a:prstGeom>
        </p:spPr>
      </p:pic>
      <p:sp>
        <p:nvSpPr>
          <p:cNvPr id="55" name="Rectangle 54">
            <a:extLst>
              <a:ext uri="{FF2B5EF4-FFF2-40B4-BE49-F238E27FC236}">
                <a16:creationId xmlns:a16="http://schemas.microsoft.com/office/drawing/2014/main" id="{788E8338-AB52-46B2-9FA9-ECB8DCD0DFEC}"/>
              </a:ext>
            </a:extLst>
          </p:cNvPr>
          <p:cNvSpPr/>
          <p:nvPr/>
        </p:nvSpPr>
        <p:spPr>
          <a:xfrm>
            <a:off x="9770283" y="19590212"/>
            <a:ext cx="10916586" cy="1477328"/>
          </a:xfrm>
          <a:prstGeom prst="rect">
            <a:avLst/>
          </a:prstGeom>
        </p:spPr>
        <p:txBody>
          <a:bodyPr wrap="square" anchor="t">
            <a:spAutoFit/>
          </a:bodyPr>
          <a:lstStyle/>
          <a:p>
            <a:pPr algn="just"/>
            <a:r>
              <a:rPr lang="fr-FR" sz="3000"/>
              <a:t>Réalisation des élèves de l’Ecole Nationale Supérieure d'Architecture de Toulouse en collaboration avec Würth, pour les journées de l'architecture de Toulouse. </a:t>
            </a:r>
            <a:endParaRPr lang="it-IT" sz="3000"/>
          </a:p>
        </p:txBody>
      </p:sp>
      <p:sp>
        <p:nvSpPr>
          <p:cNvPr id="56" name="Rectangle 55">
            <a:extLst>
              <a:ext uri="{FF2B5EF4-FFF2-40B4-BE49-F238E27FC236}">
                <a16:creationId xmlns:a16="http://schemas.microsoft.com/office/drawing/2014/main" id="{6AE07EBC-AEA0-48BE-BEAF-F62918743A02}"/>
              </a:ext>
            </a:extLst>
          </p:cNvPr>
          <p:cNvSpPr/>
          <p:nvPr/>
        </p:nvSpPr>
        <p:spPr>
          <a:xfrm>
            <a:off x="3214102" y="27401254"/>
            <a:ext cx="10690225" cy="553998"/>
          </a:xfrm>
          <a:prstGeom prst="rect">
            <a:avLst/>
          </a:prstGeom>
        </p:spPr>
        <p:txBody>
          <a:bodyPr wrap="square" anchor="t">
            <a:spAutoFit/>
          </a:bodyPr>
          <a:lstStyle/>
          <a:p>
            <a:r>
              <a:rPr lang="it-IT" sz="3000" err="1"/>
              <a:t>Gridshell</a:t>
            </a:r>
            <a:r>
              <a:rPr lang="it-IT" sz="3000"/>
              <a:t> Toledo in via Forno </a:t>
            </a:r>
            <a:r>
              <a:rPr lang="it-IT" sz="3000" err="1"/>
              <a:t>vecchio,Napoli</a:t>
            </a:r>
            <a:r>
              <a:rPr lang="it-IT" sz="3000"/>
              <a:t>, </a:t>
            </a:r>
            <a:r>
              <a:rPr lang="it-IT" sz="3000" err="1"/>
              <a:t>Italy</a:t>
            </a:r>
            <a:endParaRPr lang="it-IT" sz="3000" err="1">
              <a:cs typeface="Calibri"/>
            </a:endParaRPr>
          </a:p>
        </p:txBody>
      </p:sp>
      <p:pic>
        <p:nvPicPr>
          <p:cNvPr id="57" name="Image 56">
            <a:extLst>
              <a:ext uri="{FF2B5EF4-FFF2-40B4-BE49-F238E27FC236}">
                <a16:creationId xmlns:a16="http://schemas.microsoft.com/office/drawing/2014/main" id="{EBA77A96-39FD-481A-8833-1A196BAEFEA9}"/>
              </a:ext>
            </a:extLst>
          </p:cNvPr>
          <p:cNvPicPr>
            <a:picLocks noChangeAspect="1"/>
          </p:cNvPicPr>
          <p:nvPr/>
        </p:nvPicPr>
        <p:blipFill rotWithShape="1">
          <a:blip r:embed="rId18"/>
          <a:srcRect l="1041" t="515" r="894" b="756"/>
          <a:stretch/>
        </p:blipFill>
        <p:spPr>
          <a:xfrm>
            <a:off x="11673805" y="22043706"/>
            <a:ext cx="8928230" cy="5947155"/>
          </a:xfrm>
          <a:prstGeom prst="rect">
            <a:avLst/>
          </a:prstGeom>
        </p:spPr>
      </p:pic>
      <p:cxnSp>
        <p:nvCxnSpPr>
          <p:cNvPr id="58" name="Connecteur droit 57">
            <a:extLst>
              <a:ext uri="{FF2B5EF4-FFF2-40B4-BE49-F238E27FC236}">
                <a16:creationId xmlns:a16="http://schemas.microsoft.com/office/drawing/2014/main" id="{6723BE9F-8F90-4F30-85B5-6A4554D7FA78}"/>
              </a:ext>
            </a:extLst>
          </p:cNvPr>
          <p:cNvCxnSpPr>
            <a:cxnSpLocks/>
          </p:cNvCxnSpPr>
          <p:nvPr/>
        </p:nvCxnSpPr>
        <p:spPr>
          <a:xfrm>
            <a:off x="314803" y="1205288"/>
            <a:ext cx="2075051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 name="Jaune 3">
            <a:hlinkClick r:id="" action="ppaction://media"/>
            <a:extLst>
              <a:ext uri="{FF2B5EF4-FFF2-40B4-BE49-F238E27FC236}">
                <a16:creationId xmlns:a16="http://schemas.microsoft.com/office/drawing/2014/main" id="{8574C4AC-2E81-4755-9C8A-76F51552C51A}"/>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3720887" y="3514970"/>
            <a:ext cx="487362" cy="487363"/>
          </a:xfrm>
          <a:prstGeom prst="rect">
            <a:avLst/>
          </a:prstGeom>
        </p:spPr>
      </p:pic>
      <p:pic>
        <p:nvPicPr>
          <p:cNvPr id="5" name="toiture">
            <a:hlinkClick r:id="" action="ppaction://media"/>
            <a:extLst>
              <a:ext uri="{FF2B5EF4-FFF2-40B4-BE49-F238E27FC236}">
                <a16:creationId xmlns:a16="http://schemas.microsoft.com/office/drawing/2014/main" id="{8F802D97-0CF1-41DF-AD6F-573C9B63C2D0}"/>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23764364" y="5471516"/>
            <a:ext cx="487362" cy="487363"/>
          </a:xfrm>
          <a:prstGeom prst="rect">
            <a:avLst/>
          </a:prstGeom>
        </p:spPr>
      </p:pic>
      <p:pic>
        <p:nvPicPr>
          <p:cNvPr id="6" name="Enregistrement 4 Cla paysage">
            <a:hlinkClick r:id="" action="ppaction://media"/>
            <a:extLst>
              <a:ext uri="{FF2B5EF4-FFF2-40B4-BE49-F238E27FC236}">
                <a16:creationId xmlns:a16="http://schemas.microsoft.com/office/drawing/2014/main" id="{862CB9A0-E1DC-471A-9371-E9CEB200D560}"/>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23720887" y="6523142"/>
            <a:ext cx="487362" cy="487363"/>
          </a:xfrm>
          <a:prstGeom prst="rect">
            <a:avLst/>
          </a:prstGeom>
        </p:spPr>
      </p:pic>
      <p:pic>
        <p:nvPicPr>
          <p:cNvPr id="3" name="7 - Nathan">
            <a:hlinkClick r:id="" action="ppaction://media"/>
            <a:extLst>
              <a:ext uri="{FF2B5EF4-FFF2-40B4-BE49-F238E27FC236}">
                <a16:creationId xmlns:a16="http://schemas.microsoft.com/office/drawing/2014/main" id="{36EE2EED-F9D9-4D7C-9DF3-484340A34F08}"/>
              </a:ext>
            </a:extLst>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23764364" y="4419890"/>
            <a:ext cx="487362" cy="487363"/>
          </a:xfrm>
          <a:prstGeom prst="rect">
            <a:avLst/>
          </a:prstGeom>
        </p:spPr>
      </p:pic>
    </p:spTree>
    <p:extLst>
      <p:ext uri="{BB962C8B-B14F-4D97-AF65-F5344CB8AC3E}">
        <p14:creationId xmlns:p14="http://schemas.microsoft.com/office/powerpoint/2010/main" val="207793928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500"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par>
                                <p:cTn id="13" presetID="10" presetClass="entr" presetSubtype="0" fill="hold" grpId="0" nodeType="withEffect">
                                  <p:stCondLst>
                                    <p:cond delay="1800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par>
                                <p:cTn id="16" presetID="10" presetClass="entr" presetSubtype="0" fill="hold" nodeType="withEffect">
                                  <p:stCondLst>
                                    <p:cond delay="1800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childTnLst>
                          </p:cTn>
                        </p:par>
                        <p:par>
                          <p:cTn id="19" fill="hold">
                            <p:stCondLst>
                              <p:cond delay="29500"/>
                            </p:stCondLst>
                            <p:childTnLst>
                              <p:par>
                                <p:cTn id="20" presetID="1" presetClass="mediacall" presetSubtype="0" fill="hold" nodeType="afterEffect">
                                  <p:stCondLst>
                                    <p:cond delay="0"/>
                                  </p:stCondLst>
                                  <p:childTnLst>
                                    <p:cmd type="call" cmd="playFrom(0.0)">
                                      <p:cBhvr>
                                        <p:cTn id="21" dur="36300" fill="hold"/>
                                        <p:tgtEl>
                                          <p:spTgt spid="3"/>
                                        </p:tgtEl>
                                      </p:cBhvr>
                                    </p:cmd>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par>
                          <p:cTn id="28" fill="hold">
                            <p:stCondLst>
                              <p:cond delay="65800"/>
                            </p:stCondLst>
                            <p:childTnLst>
                              <p:par>
                                <p:cTn id="29" presetID="1" presetClass="mediacall" presetSubtype="0" fill="hold" nodeType="afterEffect">
                                  <p:stCondLst>
                                    <p:cond delay="0"/>
                                  </p:stCondLst>
                                  <p:childTnLst>
                                    <p:cmd type="call" cmd="playFrom(0.0)">
                                      <p:cBhvr>
                                        <p:cTn id="30" dur="24981" fill="hold"/>
                                        <p:tgtEl>
                                          <p:spTgt spid="5"/>
                                        </p:tgtEl>
                                      </p:cBhvr>
                                    </p:cmd>
                                  </p:childTnLst>
                                </p:cTn>
                              </p:par>
                            </p:childTnLst>
                          </p:cTn>
                        </p:par>
                        <p:par>
                          <p:cTn id="31" fill="hold">
                            <p:stCondLst>
                              <p:cond delay="90781"/>
                            </p:stCondLst>
                            <p:childTnLst>
                              <p:par>
                                <p:cTn id="32" presetID="1" presetClass="mediacall" presetSubtype="0" fill="hold" nodeType="afterEffect">
                                  <p:stCondLst>
                                    <p:cond delay="0"/>
                                  </p:stCondLst>
                                  <p:childTnLst>
                                    <p:cmd type="call" cmd="playFrom(0.0)">
                                      <p:cBhvr>
                                        <p:cTn id="33" dur="31615" fill="hold"/>
                                        <p:tgtEl>
                                          <p:spTgt spid="6"/>
                                        </p:tgtEl>
                                      </p:cBhvr>
                                    </p:cmd>
                                  </p:childTnLst>
                                </p:cTn>
                              </p:par>
                              <p:par>
                                <p:cTn id="34" presetID="10" presetClass="entr" presetSubtype="0" fill="hold" nodeType="with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500"/>
                                        <p:tgtEl>
                                          <p:spTgt spid="5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fade">
                                      <p:cBhvr>
                                        <p:cTn id="39" dur="500"/>
                                        <p:tgtEl>
                                          <p:spTgt spid="55"/>
                                        </p:tgtEl>
                                      </p:cBhvr>
                                    </p:animEffect>
                                  </p:childTnLst>
                                </p:cTn>
                              </p:par>
                              <p:par>
                                <p:cTn id="40" presetID="10" presetClass="entr" presetSubtype="0" fill="hold" nodeType="with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fade">
                                      <p:cBhvr>
                                        <p:cTn id="4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6" fill="hold" display="0">
                  <p:stCondLst>
                    <p:cond delay="indefinite"/>
                  </p:stCondLst>
                  <p:endCondLst>
                    <p:cond evt="onStopAudio" delay="0">
                      <p:tgtEl>
                        <p:sldTgt/>
                      </p:tgtEl>
                    </p:cond>
                  </p:endCondLst>
                </p:cTn>
                <p:tgtEl>
                  <p:spTgt spid="2"/>
                </p:tgtEl>
              </p:cMediaNode>
            </p:audio>
            <p:audio>
              <p:cMediaNode vol="80000">
                <p:cTn id="47" fill="hold" display="0">
                  <p:stCondLst>
                    <p:cond delay="indefinite"/>
                  </p:stCondLst>
                  <p:endCondLst>
                    <p:cond evt="onStopAudio" delay="0">
                      <p:tgtEl>
                        <p:sldTgt/>
                      </p:tgtEl>
                    </p:cond>
                  </p:endCondLst>
                </p:cTn>
                <p:tgtEl>
                  <p:spTgt spid="5"/>
                </p:tgtEl>
              </p:cMediaNode>
            </p:audio>
            <p:audio>
              <p:cMediaNode vol="80000">
                <p:cTn id="48" fill="hold" display="0">
                  <p:stCondLst>
                    <p:cond delay="indefinite"/>
                  </p:stCondLst>
                  <p:endCondLst>
                    <p:cond evt="onStopAudio" delay="0">
                      <p:tgtEl>
                        <p:sldTgt/>
                      </p:tgtEl>
                    </p:cond>
                  </p:endCondLst>
                </p:cTn>
                <p:tgtEl>
                  <p:spTgt spid="6"/>
                </p:tgtEl>
              </p:cMediaNode>
            </p:audio>
            <p:audio>
              <p:cMediaNode vol="100000">
                <p:cTn id="49" fill="hold" display="0">
                  <p:stCondLst>
                    <p:cond delay="indefinite"/>
                  </p:stCondLst>
                  <p:endCondLst>
                    <p:cond evt="onStopAudio" delay="0">
                      <p:tgtEl>
                        <p:sldTgt/>
                      </p:tgtEl>
                    </p:cond>
                  </p:endCondLst>
                </p:cTn>
                <p:tgtEl>
                  <p:spTgt spid="3"/>
                </p:tgtEl>
              </p:cMediaNode>
            </p:audio>
          </p:childTnLst>
        </p:cTn>
      </p:par>
    </p:tnLst>
    <p:bldLst>
      <p:bldP spid="39" grpId="0"/>
      <p:bldP spid="51" grpId="0"/>
      <p:bldP spid="52" grpId="0"/>
      <p:bldP spid="55" grpId="0"/>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ous-titre 2">
            <a:extLst>
              <a:ext uri="{FF2B5EF4-FFF2-40B4-BE49-F238E27FC236}">
                <a16:creationId xmlns:a16="http://schemas.microsoft.com/office/drawing/2014/main" id="{A6B0BAD8-1B4C-425B-93D7-489A2E204BA8}"/>
              </a:ext>
            </a:extLst>
          </p:cNvPr>
          <p:cNvSpPr txBox="1">
            <a:spLocks/>
          </p:cNvSpPr>
          <p:nvPr/>
        </p:nvSpPr>
        <p:spPr>
          <a:xfrm>
            <a:off x="314803" y="527855"/>
            <a:ext cx="20784054" cy="548765"/>
          </a:xfrm>
          <a:prstGeom prst="rect">
            <a:avLst/>
          </a:prstGeom>
        </p:spPr>
        <p:txBody>
          <a:bodyPr vert="horz" lIns="165468" tIns="82736" rIns="165468" bIns="82736"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800" b="1"/>
              <a:t>CASSOTTI </a:t>
            </a:r>
            <a:r>
              <a:rPr lang="fr-FR" sz="2800" b="1" err="1"/>
              <a:t>Alyssia</a:t>
            </a:r>
            <a:r>
              <a:rPr lang="fr-FR" sz="2800" b="1"/>
              <a:t> - HORNOY Nathan - LEGROS Clarisse - TACK Emeline – Une structure légère pour une mémoire forte</a:t>
            </a:r>
          </a:p>
        </p:txBody>
      </p:sp>
      <p:sp>
        <p:nvSpPr>
          <p:cNvPr id="20" name="Rectangle 19">
            <a:extLst>
              <a:ext uri="{FF2B5EF4-FFF2-40B4-BE49-F238E27FC236}">
                <a16:creationId xmlns:a16="http://schemas.microsoft.com/office/drawing/2014/main" id="{F469A784-8AB8-4EE2-898E-B172330D1A26}"/>
              </a:ext>
            </a:extLst>
          </p:cNvPr>
          <p:cNvSpPr/>
          <p:nvPr/>
        </p:nvSpPr>
        <p:spPr>
          <a:xfrm>
            <a:off x="19258545" y="28137901"/>
            <a:ext cx="1845370" cy="1848221"/>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grpSp>
        <p:nvGrpSpPr>
          <p:cNvPr id="21" name="Groupe 20">
            <a:extLst>
              <a:ext uri="{FF2B5EF4-FFF2-40B4-BE49-F238E27FC236}">
                <a16:creationId xmlns:a16="http://schemas.microsoft.com/office/drawing/2014/main" id="{F664ABAC-A090-4FB4-ABE6-39D1E7456D21}"/>
              </a:ext>
            </a:extLst>
          </p:cNvPr>
          <p:cNvGrpSpPr/>
          <p:nvPr/>
        </p:nvGrpSpPr>
        <p:grpSpPr>
          <a:xfrm>
            <a:off x="618191" y="28433915"/>
            <a:ext cx="17848422" cy="1522854"/>
            <a:chOff x="475403" y="5879795"/>
            <a:chExt cx="9282528" cy="798828"/>
          </a:xfrm>
        </p:grpSpPr>
        <p:pic>
          <p:nvPicPr>
            <p:cNvPr id="23" name="Image 22" descr="Une image contenant dessin&#10;&#10;Description générée automatiquement">
              <a:extLst>
                <a:ext uri="{FF2B5EF4-FFF2-40B4-BE49-F238E27FC236}">
                  <a16:creationId xmlns:a16="http://schemas.microsoft.com/office/drawing/2014/main" id="{9B15AEB5-D356-416F-8B55-C8580EAAFD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5403" y="5879795"/>
              <a:ext cx="1816676" cy="736905"/>
            </a:xfrm>
            <a:prstGeom prst="rect">
              <a:avLst/>
            </a:prstGeom>
          </p:spPr>
        </p:pic>
        <p:pic>
          <p:nvPicPr>
            <p:cNvPr id="25" name="Image 24" descr="Une image contenant dessin&#10;&#10;Description générée automatiquement">
              <a:extLst>
                <a:ext uri="{FF2B5EF4-FFF2-40B4-BE49-F238E27FC236}">
                  <a16:creationId xmlns:a16="http://schemas.microsoft.com/office/drawing/2014/main" id="{03FBF70F-96B0-4237-8A5E-A2B9AD7081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97104" y="6030667"/>
              <a:ext cx="1783620" cy="647956"/>
            </a:xfrm>
            <a:prstGeom prst="rect">
              <a:avLst/>
            </a:prstGeom>
          </p:spPr>
        </p:pic>
        <p:pic>
          <p:nvPicPr>
            <p:cNvPr id="27" name="Image 26">
              <a:extLst>
                <a:ext uri="{FF2B5EF4-FFF2-40B4-BE49-F238E27FC236}">
                  <a16:creationId xmlns:a16="http://schemas.microsoft.com/office/drawing/2014/main" id="{6F0B5F92-162D-41AF-B516-6C4C821F1740}"/>
                </a:ext>
              </a:extLst>
            </p:cNvPr>
            <p:cNvPicPr>
              <a:picLocks noChangeAspect="1"/>
            </p:cNvPicPr>
            <p:nvPr/>
          </p:nvPicPr>
          <p:blipFill>
            <a:blip r:embed="rId10"/>
            <a:stretch>
              <a:fillRect/>
            </a:stretch>
          </p:blipFill>
          <p:spPr>
            <a:xfrm>
              <a:off x="4908859" y="6013592"/>
              <a:ext cx="2958703" cy="647956"/>
            </a:xfrm>
            <a:prstGeom prst="rect">
              <a:avLst/>
            </a:prstGeom>
          </p:spPr>
        </p:pic>
        <p:pic>
          <p:nvPicPr>
            <p:cNvPr id="28" name="Image 27" descr="Une image contenant dessin, horloge&#10;&#10;Description générée automatiquement">
              <a:extLst>
                <a:ext uri="{FF2B5EF4-FFF2-40B4-BE49-F238E27FC236}">
                  <a16:creationId xmlns:a16="http://schemas.microsoft.com/office/drawing/2014/main" id="{55172B87-614A-4A35-B79D-C63ECD849F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73907" y="6096798"/>
              <a:ext cx="1684024" cy="566929"/>
            </a:xfrm>
            <a:prstGeom prst="rect">
              <a:avLst/>
            </a:prstGeom>
          </p:spPr>
        </p:pic>
      </p:grpSp>
      <p:sp>
        <p:nvSpPr>
          <p:cNvPr id="40" name="ZoneTexte 39">
            <a:extLst>
              <a:ext uri="{FF2B5EF4-FFF2-40B4-BE49-F238E27FC236}">
                <a16:creationId xmlns:a16="http://schemas.microsoft.com/office/drawing/2014/main" id="{DBDBE386-94E2-48F5-83C7-733829E5CCE2}"/>
              </a:ext>
            </a:extLst>
          </p:cNvPr>
          <p:cNvSpPr txBox="1"/>
          <p:nvPr/>
        </p:nvSpPr>
        <p:spPr>
          <a:xfrm>
            <a:off x="19734227" y="28277181"/>
            <a:ext cx="785036" cy="1569660"/>
          </a:xfrm>
          <a:prstGeom prst="rect">
            <a:avLst/>
          </a:prstGeom>
          <a:noFill/>
        </p:spPr>
        <p:txBody>
          <a:bodyPr wrap="square" rtlCol="0">
            <a:spAutoFit/>
          </a:bodyPr>
          <a:lstStyle/>
          <a:p>
            <a:r>
              <a:rPr lang="fr-BE" sz="9600">
                <a:solidFill>
                  <a:schemeClr val="bg1"/>
                </a:solidFill>
              </a:rPr>
              <a:t>3</a:t>
            </a:r>
          </a:p>
        </p:txBody>
      </p:sp>
      <p:pic>
        <p:nvPicPr>
          <p:cNvPr id="3" name="Image 2" descr="Une image contenant route, extérieur, rue, équitation&#10;&#10;Description générée automatiquement">
            <a:extLst>
              <a:ext uri="{FF2B5EF4-FFF2-40B4-BE49-F238E27FC236}">
                <a16:creationId xmlns:a16="http://schemas.microsoft.com/office/drawing/2014/main" id="{684FF3CF-5200-4BB2-B1AE-27B2FF1FCA7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65966" y="12266006"/>
            <a:ext cx="12527834" cy="8856621"/>
          </a:xfrm>
          <a:prstGeom prst="rect">
            <a:avLst/>
          </a:prstGeom>
        </p:spPr>
      </p:pic>
      <p:pic>
        <p:nvPicPr>
          <p:cNvPr id="5" name="Image 4" descr="Une image contenant route, camion, montagne, rue&#10;&#10;Description générée automatiquement">
            <a:extLst>
              <a:ext uri="{FF2B5EF4-FFF2-40B4-BE49-F238E27FC236}">
                <a16:creationId xmlns:a16="http://schemas.microsoft.com/office/drawing/2014/main" id="{79705E32-A10E-4401-916C-3CF1F73D41FA}"/>
              </a:ext>
            </a:extLst>
          </p:cNvPr>
          <p:cNvPicPr>
            <a:picLocks noChangeAspect="1"/>
          </p:cNvPicPr>
          <p:nvPr/>
        </p:nvPicPr>
        <p:blipFill rotWithShape="1">
          <a:blip r:embed="rId13">
            <a:extLst>
              <a:ext uri="{28A0092B-C50C-407E-A947-70E740481C1C}">
                <a14:useLocalDpi xmlns:a14="http://schemas.microsoft.com/office/drawing/2010/main" val="0"/>
              </a:ext>
            </a:extLst>
          </a:blip>
          <a:srcRect t="2012" r="1439" b="3913"/>
          <a:stretch/>
        </p:blipFill>
        <p:spPr>
          <a:xfrm>
            <a:off x="284767" y="20005530"/>
            <a:ext cx="11526098" cy="7777520"/>
          </a:xfrm>
          <a:prstGeom prst="rect">
            <a:avLst/>
          </a:prstGeom>
        </p:spPr>
      </p:pic>
      <p:sp>
        <p:nvSpPr>
          <p:cNvPr id="36" name="Rectangle 35">
            <a:extLst>
              <a:ext uri="{FF2B5EF4-FFF2-40B4-BE49-F238E27FC236}">
                <a16:creationId xmlns:a16="http://schemas.microsoft.com/office/drawing/2014/main" id="{4B19C2C3-B537-44DF-9836-8C7E8714FDB9}"/>
              </a:ext>
            </a:extLst>
          </p:cNvPr>
          <p:cNvSpPr/>
          <p:nvPr/>
        </p:nvSpPr>
        <p:spPr>
          <a:xfrm>
            <a:off x="3730301" y="15921741"/>
            <a:ext cx="2704101" cy="553998"/>
          </a:xfrm>
          <a:prstGeom prst="rect">
            <a:avLst/>
          </a:prstGeom>
        </p:spPr>
        <p:txBody>
          <a:bodyPr wrap="square" anchor="t">
            <a:spAutoFit/>
          </a:bodyPr>
          <a:lstStyle/>
          <a:p>
            <a:r>
              <a:rPr lang="it-IT" sz="3000"/>
              <a:t>Vue de jour</a:t>
            </a:r>
          </a:p>
        </p:txBody>
      </p:sp>
      <p:sp>
        <p:nvSpPr>
          <p:cNvPr id="37" name="Rectangle 36">
            <a:extLst>
              <a:ext uri="{FF2B5EF4-FFF2-40B4-BE49-F238E27FC236}">
                <a16:creationId xmlns:a16="http://schemas.microsoft.com/office/drawing/2014/main" id="{E9E20CA2-68F0-49D4-A620-6089C58B4241}"/>
              </a:ext>
            </a:extLst>
          </p:cNvPr>
          <p:cNvSpPr/>
          <p:nvPr/>
        </p:nvSpPr>
        <p:spPr>
          <a:xfrm>
            <a:off x="14545469" y="23326014"/>
            <a:ext cx="2704101" cy="553998"/>
          </a:xfrm>
          <a:prstGeom prst="rect">
            <a:avLst/>
          </a:prstGeom>
        </p:spPr>
        <p:txBody>
          <a:bodyPr wrap="square" anchor="t">
            <a:spAutoFit/>
          </a:bodyPr>
          <a:lstStyle/>
          <a:p>
            <a:r>
              <a:rPr lang="it-IT" sz="3000"/>
              <a:t>Vue de nuit</a:t>
            </a:r>
            <a:endParaRPr lang="it-IT" sz="3000">
              <a:cs typeface="Calibri"/>
            </a:endParaRPr>
          </a:p>
        </p:txBody>
      </p:sp>
      <p:pic>
        <p:nvPicPr>
          <p:cNvPr id="44" name="Image 43" descr="Une image contenant texte, carte&#10;&#10;Description générée automatiquement">
            <a:extLst>
              <a:ext uri="{FF2B5EF4-FFF2-40B4-BE49-F238E27FC236}">
                <a16:creationId xmlns:a16="http://schemas.microsoft.com/office/drawing/2014/main" id="{5AB254FC-0219-4E36-AF5F-8F66E6F80E2E}"/>
              </a:ext>
            </a:extLst>
          </p:cNvPr>
          <p:cNvPicPr>
            <a:picLocks noChangeAspect="1"/>
          </p:cNvPicPr>
          <p:nvPr/>
        </p:nvPicPr>
        <p:blipFill rotWithShape="1">
          <a:blip r:embed="rId14">
            <a:extLst>
              <a:ext uri="{28A0092B-C50C-407E-A947-70E740481C1C}">
                <a14:useLocalDpi xmlns:a14="http://schemas.microsoft.com/office/drawing/2010/main" val="0"/>
              </a:ext>
            </a:extLst>
          </a:blip>
          <a:srcRect l="14050" t="12801" r="13741" b="15959"/>
          <a:stretch/>
        </p:blipFill>
        <p:spPr>
          <a:xfrm>
            <a:off x="569582" y="1638374"/>
            <a:ext cx="15440888" cy="10775253"/>
          </a:xfrm>
          <a:prstGeom prst="rect">
            <a:avLst/>
          </a:prstGeom>
        </p:spPr>
      </p:pic>
      <p:pic>
        <p:nvPicPr>
          <p:cNvPr id="49" name="Image 48">
            <a:extLst>
              <a:ext uri="{FF2B5EF4-FFF2-40B4-BE49-F238E27FC236}">
                <a16:creationId xmlns:a16="http://schemas.microsoft.com/office/drawing/2014/main" id="{86BDADAD-1D79-46B1-9A1F-A84F98860DC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634594" y="1831789"/>
            <a:ext cx="7229954" cy="5112412"/>
          </a:xfrm>
          <a:prstGeom prst="rect">
            <a:avLst/>
          </a:prstGeom>
          <a:ln w="57150">
            <a:solidFill>
              <a:schemeClr val="tx1"/>
            </a:solidFill>
          </a:ln>
        </p:spPr>
      </p:pic>
      <p:pic>
        <p:nvPicPr>
          <p:cNvPr id="50" name="Image 49" descr="Une image contenant texte, carte&#10;&#10;Description générée automatiquement">
            <a:extLst>
              <a:ext uri="{FF2B5EF4-FFF2-40B4-BE49-F238E27FC236}">
                <a16:creationId xmlns:a16="http://schemas.microsoft.com/office/drawing/2014/main" id="{EBDB712D-3505-437F-8463-0F29B9CF2CC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634594" y="7301215"/>
            <a:ext cx="7229953" cy="5112412"/>
          </a:xfrm>
          <a:prstGeom prst="rect">
            <a:avLst/>
          </a:prstGeom>
          <a:ln w="57150">
            <a:solidFill>
              <a:schemeClr val="tx1"/>
            </a:solidFill>
          </a:ln>
        </p:spPr>
      </p:pic>
      <p:sp>
        <p:nvSpPr>
          <p:cNvPr id="51" name="Ellipse 50">
            <a:extLst>
              <a:ext uri="{FF2B5EF4-FFF2-40B4-BE49-F238E27FC236}">
                <a16:creationId xmlns:a16="http://schemas.microsoft.com/office/drawing/2014/main" id="{61C39019-1EAD-4FAC-9591-C54A04ED0CE7}"/>
              </a:ext>
            </a:extLst>
          </p:cNvPr>
          <p:cNvSpPr/>
          <p:nvPr/>
        </p:nvSpPr>
        <p:spPr>
          <a:xfrm>
            <a:off x="5349141" y="5903964"/>
            <a:ext cx="1313363" cy="1302823"/>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 name="Ellipse 51">
            <a:extLst>
              <a:ext uri="{FF2B5EF4-FFF2-40B4-BE49-F238E27FC236}">
                <a16:creationId xmlns:a16="http://schemas.microsoft.com/office/drawing/2014/main" id="{12B22F2D-9857-462C-9C55-C9CEBD0CAEC4}"/>
              </a:ext>
            </a:extLst>
          </p:cNvPr>
          <p:cNvSpPr/>
          <p:nvPr/>
        </p:nvSpPr>
        <p:spPr>
          <a:xfrm>
            <a:off x="7129952" y="5547702"/>
            <a:ext cx="1867003" cy="1942846"/>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53" name="Connecteur droit 52">
            <a:extLst>
              <a:ext uri="{FF2B5EF4-FFF2-40B4-BE49-F238E27FC236}">
                <a16:creationId xmlns:a16="http://schemas.microsoft.com/office/drawing/2014/main" id="{AAE6206E-3CBD-422E-BC7D-5EAFA6D9CA72}"/>
              </a:ext>
            </a:extLst>
          </p:cNvPr>
          <p:cNvCxnSpPr>
            <a:cxnSpLocks/>
          </p:cNvCxnSpPr>
          <p:nvPr/>
        </p:nvCxnSpPr>
        <p:spPr>
          <a:xfrm>
            <a:off x="314803" y="1205288"/>
            <a:ext cx="2075051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6" name="Jaune 4">
            <a:hlinkClick r:id="" action="ppaction://media"/>
            <a:extLst>
              <a:ext uri="{FF2B5EF4-FFF2-40B4-BE49-F238E27FC236}">
                <a16:creationId xmlns:a16="http://schemas.microsoft.com/office/drawing/2014/main" id="{37B4A37E-CE10-4623-9DAD-77214905B960}"/>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3779880" y="3900632"/>
            <a:ext cx="487362" cy="487363"/>
          </a:xfrm>
          <a:prstGeom prst="rect">
            <a:avLst/>
          </a:prstGeom>
        </p:spPr>
      </p:pic>
      <p:pic>
        <p:nvPicPr>
          <p:cNvPr id="8" name="11 - Nathan">
            <a:hlinkClick r:id="" action="ppaction://media"/>
            <a:extLst>
              <a:ext uri="{FF2B5EF4-FFF2-40B4-BE49-F238E27FC236}">
                <a16:creationId xmlns:a16="http://schemas.microsoft.com/office/drawing/2014/main" id="{44CFC9B2-A466-4DFF-B160-FED3DD8ED27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23779880" y="4776531"/>
            <a:ext cx="487362" cy="487363"/>
          </a:xfrm>
          <a:prstGeom prst="rect">
            <a:avLst/>
          </a:prstGeom>
        </p:spPr>
      </p:pic>
      <p:pic>
        <p:nvPicPr>
          <p:cNvPr id="9" name="fin">
            <a:hlinkClick r:id="" action="ppaction://media"/>
            <a:extLst>
              <a:ext uri="{FF2B5EF4-FFF2-40B4-BE49-F238E27FC236}">
                <a16:creationId xmlns:a16="http://schemas.microsoft.com/office/drawing/2014/main" id="{2F5D6AAD-1C7C-419B-B863-1F02682DF2FA}"/>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23779880" y="5873609"/>
            <a:ext cx="487362" cy="487363"/>
          </a:xfrm>
          <a:prstGeom prst="rect">
            <a:avLst/>
          </a:prstGeom>
        </p:spPr>
      </p:pic>
    </p:spTree>
    <p:extLst>
      <p:ext uri="{BB962C8B-B14F-4D97-AF65-F5344CB8AC3E}">
        <p14:creationId xmlns:p14="http://schemas.microsoft.com/office/powerpoint/2010/main" val="216098936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000" fill="hold"/>
                                        <p:tgtEl>
                                          <p:spTgt spid="6"/>
                                        </p:tgtEl>
                                      </p:cBhvr>
                                    </p:cmd>
                                  </p:childTnLst>
                                </p:cTn>
                              </p:par>
                              <p:par>
                                <p:cTn id="7" presetID="10"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animEffect transition="in" filter="fade">
                                      <p:cBhvr>
                                        <p:cTn id="9" dur="500"/>
                                        <p:tgtEl>
                                          <p:spTgt spid="44"/>
                                        </p:tgtEl>
                                      </p:cBhvr>
                                    </p:animEffect>
                                  </p:childTnLst>
                                </p:cTn>
                              </p:par>
                              <p:par>
                                <p:cTn id="10" presetID="10" presetClass="entr" presetSubtype="0" fill="hold" grpId="0" nodeType="withEffect">
                                  <p:stCondLst>
                                    <p:cond delay="1400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par>
                                <p:cTn id="13" presetID="10" presetClass="entr" presetSubtype="0" fill="hold" nodeType="withEffect">
                                  <p:stCondLst>
                                    <p:cond delay="1400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par>
                                <p:cTn id="16" presetID="10" presetClass="entr" presetSubtype="0" fill="hold" grpId="0" nodeType="withEffect">
                                  <p:stCondLst>
                                    <p:cond delay="4400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500"/>
                                        <p:tgtEl>
                                          <p:spTgt spid="51"/>
                                        </p:tgtEl>
                                      </p:cBhvr>
                                    </p:animEffect>
                                  </p:childTnLst>
                                </p:cTn>
                              </p:par>
                              <p:par>
                                <p:cTn id="19" presetID="10" presetClass="entr" presetSubtype="0" fill="hold" nodeType="withEffect">
                                  <p:stCondLst>
                                    <p:cond delay="4400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childTnLst>
                          </p:cTn>
                        </p:par>
                        <p:par>
                          <p:cTn id="22" fill="hold">
                            <p:stCondLst>
                              <p:cond delay="48000"/>
                            </p:stCondLst>
                            <p:childTnLst>
                              <p:par>
                                <p:cTn id="23" presetID="1" presetClass="mediacall" presetSubtype="0" fill="hold" nodeType="afterEffect">
                                  <p:stCondLst>
                                    <p:cond delay="0"/>
                                  </p:stCondLst>
                                  <p:childTnLst>
                                    <p:cmd type="call" cmd="playFrom(0.0)">
                                      <p:cBhvr>
                                        <p:cTn id="24" dur="32665" fill="hold"/>
                                        <p:tgtEl>
                                          <p:spTgt spid="8"/>
                                        </p:tgtEl>
                                      </p:cBhvr>
                                    </p:cmd>
                                  </p:childTnLst>
                                </p:cTn>
                              </p:par>
                              <p:par>
                                <p:cTn id="25" presetID="10"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par>
                          <p:cTn id="37" fill="hold">
                            <p:stCondLst>
                              <p:cond delay="80665"/>
                            </p:stCondLst>
                            <p:childTnLst>
                              <p:par>
                                <p:cTn id="38" presetID="1" presetClass="mediacall" presetSubtype="0" fill="hold" nodeType="afterEffect">
                                  <p:stCondLst>
                                    <p:cond delay="0"/>
                                  </p:stCondLst>
                                  <p:childTnLst>
                                    <p:cmd type="call" cmd="playFrom(0.0)">
                                      <p:cBhvr>
                                        <p:cTn id="39" dur="610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0" fill="hold" display="0">
                  <p:stCondLst>
                    <p:cond delay="indefinite"/>
                  </p:stCondLst>
                  <p:endCondLst>
                    <p:cond evt="onStopAudio" delay="0">
                      <p:tgtEl>
                        <p:sldTgt/>
                      </p:tgtEl>
                    </p:cond>
                  </p:endCondLst>
                </p:cTn>
                <p:tgtEl>
                  <p:spTgt spid="6"/>
                </p:tgtEl>
              </p:cMediaNode>
            </p:audio>
            <p:audio>
              <p:cMediaNode vol="100000">
                <p:cTn id="41" fill="hold" display="0">
                  <p:stCondLst>
                    <p:cond delay="indefinite"/>
                  </p:stCondLst>
                  <p:endCondLst>
                    <p:cond evt="onStopAudio" delay="0">
                      <p:tgtEl>
                        <p:sldTgt/>
                      </p:tgtEl>
                    </p:cond>
                  </p:endCondLst>
                </p:cTn>
                <p:tgtEl>
                  <p:spTgt spid="8"/>
                </p:tgtEl>
              </p:cMediaNode>
            </p:audio>
            <p:audio>
              <p:cMediaNode vol="80000">
                <p:cTn id="42" fill="hold" display="0">
                  <p:stCondLst>
                    <p:cond delay="indefinite"/>
                  </p:stCondLst>
                  <p:endCondLst>
                    <p:cond evt="onStopAudio" delay="0">
                      <p:tgtEl>
                        <p:sldTgt/>
                      </p:tgtEl>
                    </p:cond>
                  </p:endCondLst>
                </p:cTn>
                <p:tgtEl>
                  <p:spTgt spid="9"/>
                </p:tgtEl>
              </p:cMediaNode>
            </p:audio>
          </p:childTnLst>
        </p:cTn>
      </p:par>
    </p:tnLst>
    <p:bldLst>
      <p:bldP spid="36" grpId="0"/>
      <p:bldP spid="37" grpId="0"/>
      <p:bldP spid="51" grpId="0" animBg="1"/>
      <p:bldP spid="52" grpId="0" animBg="1"/>
    </p:bld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890</Words>
  <Application>Microsoft Macintosh PowerPoint</Application>
  <PresentationFormat>Personnalisé</PresentationFormat>
  <Paragraphs>58</Paragraphs>
  <Slides>5</Slides>
  <Notes>0</Notes>
  <HiddenSlides>0</HiddenSlides>
  <MMClips>17</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5</vt:i4>
      </vt:variant>
    </vt:vector>
  </HeadingPairs>
  <TitlesOfParts>
    <vt:vector size="9"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Simon BLANCKAERT</dc:creator>
  <cp:lastModifiedBy>Nathan HORNOY</cp:lastModifiedBy>
  <cp:revision>1</cp:revision>
  <dcterms:created xsi:type="dcterms:W3CDTF">2017-11-08T14:20:58Z</dcterms:created>
  <dcterms:modified xsi:type="dcterms:W3CDTF">2020-06-07T14:00:45Z</dcterms:modified>
</cp:coreProperties>
</file>